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8"/>
  </p:notesMasterIdLst>
  <p:handoutMasterIdLst>
    <p:handoutMasterId r:id="rId49"/>
  </p:handoutMasterIdLst>
  <p:sldIdLst>
    <p:sldId id="406" r:id="rId2"/>
    <p:sldId id="444" r:id="rId3"/>
    <p:sldId id="443" r:id="rId4"/>
    <p:sldId id="409" r:id="rId5"/>
    <p:sldId id="410" r:id="rId6"/>
    <p:sldId id="408" r:id="rId7"/>
    <p:sldId id="414" r:id="rId8"/>
    <p:sldId id="415" r:id="rId9"/>
    <p:sldId id="338" r:id="rId10"/>
    <p:sldId id="416" r:id="rId11"/>
    <p:sldId id="417" r:id="rId12"/>
    <p:sldId id="345" r:id="rId13"/>
    <p:sldId id="318" r:id="rId14"/>
    <p:sldId id="439" r:id="rId15"/>
    <p:sldId id="440" r:id="rId16"/>
    <p:sldId id="325" r:id="rId17"/>
    <p:sldId id="412" r:id="rId18"/>
    <p:sldId id="342" r:id="rId19"/>
    <p:sldId id="422" r:id="rId20"/>
    <p:sldId id="413" r:id="rId21"/>
    <p:sldId id="424" r:id="rId22"/>
    <p:sldId id="425" r:id="rId23"/>
    <p:sldId id="426" r:id="rId24"/>
    <p:sldId id="427" r:id="rId25"/>
    <p:sldId id="428" r:id="rId26"/>
    <p:sldId id="420" r:id="rId27"/>
    <p:sldId id="432" r:id="rId28"/>
    <p:sldId id="429" r:id="rId29"/>
    <p:sldId id="434" r:id="rId30"/>
    <p:sldId id="435" r:id="rId31"/>
    <p:sldId id="430" r:id="rId32"/>
    <p:sldId id="433" r:id="rId33"/>
    <p:sldId id="421" r:id="rId34"/>
    <p:sldId id="335" r:id="rId35"/>
    <p:sldId id="437" r:id="rId36"/>
    <p:sldId id="438" r:id="rId37"/>
    <p:sldId id="423" r:id="rId38"/>
    <p:sldId id="322" r:id="rId39"/>
    <p:sldId id="330" r:id="rId40"/>
    <p:sldId id="283" r:id="rId41"/>
    <p:sldId id="277" r:id="rId42"/>
    <p:sldId id="285" r:id="rId43"/>
    <p:sldId id="403" r:id="rId44"/>
    <p:sldId id="418" r:id="rId45"/>
    <p:sldId id="441" r:id="rId46"/>
    <p:sldId id="445" r:id="rId47"/>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BEFBB"/>
    <a:srgbClr val="FF6600"/>
    <a:srgbClr val="FF99FF"/>
    <a:srgbClr val="FF9933"/>
    <a:srgbClr val="FAE89C"/>
    <a:srgbClr val="FFCC00"/>
    <a:srgbClr val="99CCFF"/>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2627" autoAdjust="0"/>
  </p:normalViewPr>
  <p:slideViewPr>
    <p:cSldViewPr>
      <p:cViewPr>
        <p:scale>
          <a:sx n="75" d="100"/>
          <a:sy n="75" d="100"/>
        </p:scale>
        <p:origin x="-91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04" y="-7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05A2C-7921-4CB3-B862-22811D1C2796}"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US"/>
        </a:p>
      </dgm:t>
    </dgm:pt>
    <dgm:pt modelId="{80C64D78-F60A-4094-BDED-BFB43D3614C7}">
      <dgm:prSet phldrT="[Text]" custT="1"/>
      <dgm:spPr>
        <a:solidFill>
          <a:schemeClr val="tx1">
            <a:lumMod val="85000"/>
          </a:schemeClr>
        </a:solidFill>
        <a:ln>
          <a:solidFill>
            <a:schemeClr val="accent4">
              <a:lumMod val="10000"/>
            </a:schemeClr>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cap="none" spc="0" dirty="0" smtClean="0">
              <a:ln w="11430">
                <a:solidFill>
                  <a:schemeClr val="accent4">
                    <a:lumMod val="10000"/>
                  </a:schemeClr>
                </a:solidFill>
              </a:ln>
              <a:solidFill>
                <a:srgbClr val="FFFF00"/>
              </a:solidFill>
              <a:effectLst>
                <a:outerShdw blurRad="50800" dist="39000" dir="5460000" algn="tl">
                  <a:srgbClr val="000000">
                    <a:alpha val="38000"/>
                  </a:srgbClr>
                </a:outerShdw>
              </a:effectLst>
            </a:rPr>
            <a:t>H</a:t>
          </a:r>
        </a:p>
        <a:p>
          <a:r>
            <a:rPr lang="en-US" sz="2800" b="1" dirty="0" smtClean="0">
              <a:solidFill>
                <a:schemeClr val="accent4">
                  <a:lumMod val="10000"/>
                </a:schemeClr>
              </a:solidFill>
            </a:rPr>
            <a:t>Bunkering</a:t>
          </a:r>
          <a:endParaRPr lang="en-US" sz="2800" b="1" dirty="0">
            <a:solidFill>
              <a:schemeClr val="accent4">
                <a:lumMod val="10000"/>
              </a:schemeClr>
            </a:solidFill>
          </a:endParaRPr>
        </a:p>
      </dgm:t>
    </dgm:pt>
    <dgm:pt modelId="{08A98051-2A2A-485A-9E5D-C780B67083CE}" type="parTrans" cxnId="{677B56FC-4528-4116-B1B3-88D47635FAAE}">
      <dgm:prSet/>
      <dgm:spPr/>
      <dgm:t>
        <a:bodyPr/>
        <a:lstStyle/>
        <a:p>
          <a:endParaRPr lang="en-US"/>
        </a:p>
      </dgm:t>
    </dgm:pt>
    <dgm:pt modelId="{60BD426C-AEBA-408E-A668-4EAC3B2C47DB}" type="sibTrans" cxnId="{677B56FC-4528-4116-B1B3-88D47635FAAE}">
      <dgm:prSet/>
      <dgm:spPr>
        <a:solidFill>
          <a:schemeClr val="accent2">
            <a:lumMod val="50000"/>
          </a:schemeClr>
        </a:solidFill>
      </dgm:spPr>
      <dgm:t>
        <a:bodyPr/>
        <a:lstStyle/>
        <a:p>
          <a:endParaRPr lang="en-US"/>
        </a:p>
      </dgm:t>
    </dgm:pt>
    <dgm:pt modelId="{C9124DD4-F963-4FC2-9163-3D2BAE6D8D71}">
      <dgm:prSet phldrT="[Text]" custT="1"/>
      <dgm:spPr>
        <a:solidFill>
          <a:schemeClr val="tx1">
            <a:lumMod val="50000"/>
          </a:schemeClr>
        </a:solidFill>
        <a:ln>
          <a:solidFill>
            <a:schemeClr val="accent4">
              <a:lumMod val="10000"/>
            </a:schemeClr>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cap="none" spc="0" dirty="0" smtClean="0">
              <a:ln w="11430">
                <a:solidFill>
                  <a:schemeClr val="accent4">
                    <a:lumMod val="10000"/>
                  </a:schemeClr>
                </a:solidFill>
              </a:ln>
              <a:solidFill>
                <a:srgbClr val="FFFF00"/>
              </a:solidFill>
              <a:effectLst>
                <a:outerShdw blurRad="50800" dist="39000" dir="5460000" algn="tl">
                  <a:srgbClr val="000000">
                    <a:alpha val="38000"/>
                  </a:srgbClr>
                </a:outerShdw>
              </a:effectLst>
            </a:rPr>
            <a:t>C</a:t>
          </a:r>
        </a:p>
        <a:p>
          <a:r>
            <a:rPr lang="en-US" sz="2800" b="1" dirty="0" smtClean="0">
              <a:solidFill>
                <a:schemeClr val="accent4">
                  <a:lumMod val="10000"/>
                </a:schemeClr>
              </a:solidFill>
            </a:rPr>
            <a:t>Waste oil/ sludge</a:t>
          </a:r>
          <a:endParaRPr lang="en-US" sz="2800" b="1" dirty="0">
            <a:solidFill>
              <a:schemeClr val="accent4">
                <a:lumMod val="10000"/>
              </a:schemeClr>
            </a:solidFill>
          </a:endParaRPr>
        </a:p>
      </dgm:t>
    </dgm:pt>
    <dgm:pt modelId="{0CA3C515-C454-4293-8873-E2C8A5259191}" type="parTrans" cxnId="{7ED6BA0F-550E-4114-9970-D670EB0314FF}">
      <dgm:prSet/>
      <dgm:spPr/>
      <dgm:t>
        <a:bodyPr/>
        <a:lstStyle/>
        <a:p>
          <a:endParaRPr lang="en-US"/>
        </a:p>
      </dgm:t>
    </dgm:pt>
    <dgm:pt modelId="{F3A8687C-680C-4594-BD26-3B63FCD1AA2F}" type="sibTrans" cxnId="{7ED6BA0F-550E-4114-9970-D670EB0314FF}">
      <dgm:prSet/>
      <dgm:spPr>
        <a:solidFill>
          <a:schemeClr val="accent2">
            <a:lumMod val="50000"/>
          </a:schemeClr>
        </a:solidFill>
      </dgm:spPr>
      <dgm:t>
        <a:bodyPr/>
        <a:lstStyle/>
        <a:p>
          <a:endParaRPr lang="en-US"/>
        </a:p>
      </dgm:t>
    </dgm:pt>
    <dgm:pt modelId="{40CA5317-BDE4-4A07-893A-D2584F11CF33}">
      <dgm:prSet phldrT="[Text]" custT="1"/>
      <dgm:spPr>
        <a:solidFill>
          <a:schemeClr val="accent4">
            <a:lumMod val="10000"/>
          </a:schemeClr>
        </a:solidFill>
        <a:ln>
          <a:solidFill>
            <a:schemeClr val="accent4">
              <a:lumMod val="10000"/>
            </a:schemeClr>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cap="none" spc="0" dirty="0" smtClean="0">
              <a:ln w="11430"/>
              <a:solidFill>
                <a:srgbClr val="FFFF00"/>
              </a:solidFill>
              <a:effectLst>
                <a:outerShdw blurRad="50800" dist="39000" dir="5460000" algn="tl">
                  <a:srgbClr val="000000">
                    <a:alpha val="38000"/>
                  </a:srgbClr>
                </a:outerShdw>
              </a:effectLst>
            </a:rPr>
            <a:t>D</a:t>
          </a:r>
        </a:p>
        <a:p>
          <a:r>
            <a:rPr lang="en-US" sz="2700" b="1" dirty="0" smtClean="0"/>
            <a:t>Oily Bilge</a:t>
          </a:r>
          <a:endParaRPr lang="en-US" sz="2700" b="1" dirty="0"/>
        </a:p>
      </dgm:t>
    </dgm:pt>
    <dgm:pt modelId="{0AD3C338-DE94-4D91-A37E-D90E56A6EDAE}" type="parTrans" cxnId="{FF9F223D-2234-48DF-841F-9091E26BB2E2}">
      <dgm:prSet/>
      <dgm:spPr/>
      <dgm:t>
        <a:bodyPr/>
        <a:lstStyle/>
        <a:p>
          <a:endParaRPr lang="en-US"/>
        </a:p>
      </dgm:t>
    </dgm:pt>
    <dgm:pt modelId="{9647672D-C95B-4B21-A55C-7F470FBD4136}" type="sibTrans" cxnId="{FF9F223D-2234-48DF-841F-9091E26BB2E2}">
      <dgm:prSet/>
      <dgm:spPr>
        <a:solidFill>
          <a:schemeClr val="accent2">
            <a:lumMod val="50000"/>
          </a:schemeClr>
        </a:solidFill>
      </dgm:spPr>
      <dgm:t>
        <a:bodyPr/>
        <a:lstStyle/>
        <a:p>
          <a:endParaRPr lang="en-US"/>
        </a:p>
      </dgm:t>
    </dgm:pt>
    <dgm:pt modelId="{EF3ABB54-7BC9-40EE-9345-7B15D8686990}" type="pres">
      <dgm:prSet presAssocID="{EA005A2C-7921-4CB3-B862-22811D1C2796}" presName="cycle" presStyleCnt="0">
        <dgm:presLayoutVars>
          <dgm:dir/>
          <dgm:resizeHandles val="exact"/>
        </dgm:presLayoutVars>
      </dgm:prSet>
      <dgm:spPr/>
      <dgm:t>
        <a:bodyPr/>
        <a:lstStyle/>
        <a:p>
          <a:endParaRPr lang="en-US"/>
        </a:p>
      </dgm:t>
    </dgm:pt>
    <dgm:pt modelId="{0E8776E8-A1CD-4415-8BA6-1A1092079D4C}" type="pres">
      <dgm:prSet presAssocID="{80C64D78-F60A-4094-BDED-BFB43D3614C7}" presName="node" presStyleLbl="node1" presStyleIdx="0" presStyleCnt="3" custScaleX="140708" custScaleY="93697" custRadScaleRad="98682" custRadScaleInc="-319">
        <dgm:presLayoutVars>
          <dgm:bulletEnabled val="1"/>
        </dgm:presLayoutVars>
      </dgm:prSet>
      <dgm:spPr/>
      <dgm:t>
        <a:bodyPr/>
        <a:lstStyle/>
        <a:p>
          <a:endParaRPr lang="en-US"/>
        </a:p>
      </dgm:t>
    </dgm:pt>
    <dgm:pt modelId="{49CFCA48-9BDD-4D24-8968-03DDDA7A2566}" type="pres">
      <dgm:prSet presAssocID="{60BD426C-AEBA-408E-A668-4EAC3B2C47DB}" presName="sibTrans" presStyleLbl="sibTrans2D1" presStyleIdx="0" presStyleCnt="3"/>
      <dgm:spPr/>
      <dgm:t>
        <a:bodyPr/>
        <a:lstStyle/>
        <a:p>
          <a:endParaRPr lang="en-US"/>
        </a:p>
      </dgm:t>
    </dgm:pt>
    <dgm:pt modelId="{770053E5-E14D-40CC-B304-308D376C523C}" type="pres">
      <dgm:prSet presAssocID="{60BD426C-AEBA-408E-A668-4EAC3B2C47DB}" presName="connectorText" presStyleLbl="sibTrans2D1" presStyleIdx="0" presStyleCnt="3"/>
      <dgm:spPr/>
      <dgm:t>
        <a:bodyPr/>
        <a:lstStyle/>
        <a:p>
          <a:endParaRPr lang="en-US"/>
        </a:p>
      </dgm:t>
    </dgm:pt>
    <dgm:pt modelId="{CF1DE59D-4EBB-4015-B043-E4617063F7AB}" type="pres">
      <dgm:prSet presAssocID="{C9124DD4-F963-4FC2-9163-3D2BAE6D8D71}" presName="node" presStyleLbl="node1" presStyleIdx="1" presStyleCnt="3" custScaleX="149221" custScaleY="102272" custRadScaleRad="109116" custRadScaleInc="-9874">
        <dgm:presLayoutVars>
          <dgm:bulletEnabled val="1"/>
        </dgm:presLayoutVars>
      </dgm:prSet>
      <dgm:spPr/>
      <dgm:t>
        <a:bodyPr/>
        <a:lstStyle/>
        <a:p>
          <a:endParaRPr lang="en-US"/>
        </a:p>
      </dgm:t>
    </dgm:pt>
    <dgm:pt modelId="{46C1A2A0-5E11-4FF8-AF00-27F1ABD16114}" type="pres">
      <dgm:prSet presAssocID="{F3A8687C-680C-4594-BD26-3B63FCD1AA2F}" presName="sibTrans" presStyleLbl="sibTrans2D1" presStyleIdx="1" presStyleCnt="3"/>
      <dgm:spPr/>
      <dgm:t>
        <a:bodyPr/>
        <a:lstStyle/>
        <a:p>
          <a:endParaRPr lang="en-US"/>
        </a:p>
      </dgm:t>
    </dgm:pt>
    <dgm:pt modelId="{585449B4-C8E5-41E1-BFBB-06A63608967F}" type="pres">
      <dgm:prSet presAssocID="{F3A8687C-680C-4594-BD26-3B63FCD1AA2F}" presName="connectorText" presStyleLbl="sibTrans2D1" presStyleIdx="1" presStyleCnt="3"/>
      <dgm:spPr/>
      <dgm:t>
        <a:bodyPr/>
        <a:lstStyle/>
        <a:p>
          <a:endParaRPr lang="en-US"/>
        </a:p>
      </dgm:t>
    </dgm:pt>
    <dgm:pt modelId="{EA558207-B40D-4044-8D98-CDFE8DE75D13}" type="pres">
      <dgm:prSet presAssocID="{40CA5317-BDE4-4A07-893A-D2584F11CF33}" presName="node" presStyleLbl="node1" presStyleIdx="2" presStyleCnt="3" custScaleX="124269" custRadScaleRad="115781" custRadScaleInc="13659">
        <dgm:presLayoutVars>
          <dgm:bulletEnabled val="1"/>
        </dgm:presLayoutVars>
      </dgm:prSet>
      <dgm:spPr/>
      <dgm:t>
        <a:bodyPr/>
        <a:lstStyle/>
        <a:p>
          <a:endParaRPr lang="en-US"/>
        </a:p>
      </dgm:t>
    </dgm:pt>
    <dgm:pt modelId="{2CDB19DE-FA9D-4864-96CC-530037AA41FC}" type="pres">
      <dgm:prSet presAssocID="{9647672D-C95B-4B21-A55C-7F470FBD4136}" presName="sibTrans" presStyleLbl="sibTrans2D1" presStyleIdx="2" presStyleCnt="3"/>
      <dgm:spPr/>
      <dgm:t>
        <a:bodyPr/>
        <a:lstStyle/>
        <a:p>
          <a:endParaRPr lang="en-US"/>
        </a:p>
      </dgm:t>
    </dgm:pt>
    <dgm:pt modelId="{A942EA38-281D-4657-B6C1-91EDF45EFD85}" type="pres">
      <dgm:prSet presAssocID="{9647672D-C95B-4B21-A55C-7F470FBD4136}" presName="connectorText" presStyleLbl="sibTrans2D1" presStyleIdx="2" presStyleCnt="3"/>
      <dgm:spPr/>
      <dgm:t>
        <a:bodyPr/>
        <a:lstStyle/>
        <a:p>
          <a:endParaRPr lang="en-US"/>
        </a:p>
      </dgm:t>
    </dgm:pt>
  </dgm:ptLst>
  <dgm:cxnLst>
    <dgm:cxn modelId="{51F8E1C4-1FE1-4C93-9F9B-5EEBC46A6FB9}" type="presOf" srcId="{9647672D-C95B-4B21-A55C-7F470FBD4136}" destId="{A942EA38-281D-4657-B6C1-91EDF45EFD85}" srcOrd="1" destOrd="0" presId="urn:microsoft.com/office/officeart/2005/8/layout/cycle2"/>
    <dgm:cxn modelId="{61735F26-2DC8-4C67-B8AF-E60A05CCD51A}" type="presOf" srcId="{C9124DD4-F963-4FC2-9163-3D2BAE6D8D71}" destId="{CF1DE59D-4EBB-4015-B043-E4617063F7AB}" srcOrd="0" destOrd="0" presId="urn:microsoft.com/office/officeart/2005/8/layout/cycle2"/>
    <dgm:cxn modelId="{677B56FC-4528-4116-B1B3-88D47635FAAE}" srcId="{EA005A2C-7921-4CB3-B862-22811D1C2796}" destId="{80C64D78-F60A-4094-BDED-BFB43D3614C7}" srcOrd="0" destOrd="0" parTransId="{08A98051-2A2A-485A-9E5D-C780B67083CE}" sibTransId="{60BD426C-AEBA-408E-A668-4EAC3B2C47DB}"/>
    <dgm:cxn modelId="{7ED6BA0F-550E-4114-9970-D670EB0314FF}" srcId="{EA005A2C-7921-4CB3-B862-22811D1C2796}" destId="{C9124DD4-F963-4FC2-9163-3D2BAE6D8D71}" srcOrd="1" destOrd="0" parTransId="{0CA3C515-C454-4293-8873-E2C8A5259191}" sibTransId="{F3A8687C-680C-4594-BD26-3B63FCD1AA2F}"/>
    <dgm:cxn modelId="{FF9F223D-2234-48DF-841F-9091E26BB2E2}" srcId="{EA005A2C-7921-4CB3-B862-22811D1C2796}" destId="{40CA5317-BDE4-4A07-893A-D2584F11CF33}" srcOrd="2" destOrd="0" parTransId="{0AD3C338-DE94-4D91-A37E-D90E56A6EDAE}" sibTransId="{9647672D-C95B-4B21-A55C-7F470FBD4136}"/>
    <dgm:cxn modelId="{F48C89DB-8060-44F0-88C5-C67D31826447}" type="presOf" srcId="{F3A8687C-680C-4594-BD26-3B63FCD1AA2F}" destId="{46C1A2A0-5E11-4FF8-AF00-27F1ABD16114}" srcOrd="0" destOrd="0" presId="urn:microsoft.com/office/officeart/2005/8/layout/cycle2"/>
    <dgm:cxn modelId="{52299724-7703-4539-8E18-6E6CCA936627}" type="presOf" srcId="{EA005A2C-7921-4CB3-B862-22811D1C2796}" destId="{EF3ABB54-7BC9-40EE-9345-7B15D8686990}" srcOrd="0" destOrd="0" presId="urn:microsoft.com/office/officeart/2005/8/layout/cycle2"/>
    <dgm:cxn modelId="{A3E6071B-ED97-4E70-93B5-C4380B931C38}" type="presOf" srcId="{F3A8687C-680C-4594-BD26-3B63FCD1AA2F}" destId="{585449B4-C8E5-41E1-BFBB-06A63608967F}" srcOrd="1" destOrd="0" presId="urn:microsoft.com/office/officeart/2005/8/layout/cycle2"/>
    <dgm:cxn modelId="{4743232E-3A2F-4C88-A9A1-48EA53B83DB8}" type="presOf" srcId="{60BD426C-AEBA-408E-A668-4EAC3B2C47DB}" destId="{49CFCA48-9BDD-4D24-8968-03DDDA7A2566}" srcOrd="0" destOrd="0" presId="urn:microsoft.com/office/officeart/2005/8/layout/cycle2"/>
    <dgm:cxn modelId="{2E5D6200-1004-483D-B071-BD686281D3EB}" type="presOf" srcId="{80C64D78-F60A-4094-BDED-BFB43D3614C7}" destId="{0E8776E8-A1CD-4415-8BA6-1A1092079D4C}" srcOrd="0" destOrd="0" presId="urn:microsoft.com/office/officeart/2005/8/layout/cycle2"/>
    <dgm:cxn modelId="{973222C8-CA29-43FC-BF1B-64556765E74A}" type="presOf" srcId="{40CA5317-BDE4-4A07-893A-D2584F11CF33}" destId="{EA558207-B40D-4044-8D98-CDFE8DE75D13}" srcOrd="0" destOrd="0" presId="urn:microsoft.com/office/officeart/2005/8/layout/cycle2"/>
    <dgm:cxn modelId="{27ABFB22-E3D5-434C-9011-BB9074197570}" type="presOf" srcId="{9647672D-C95B-4B21-A55C-7F470FBD4136}" destId="{2CDB19DE-FA9D-4864-96CC-530037AA41FC}" srcOrd="0" destOrd="0" presId="urn:microsoft.com/office/officeart/2005/8/layout/cycle2"/>
    <dgm:cxn modelId="{F25850BF-6BD4-42F7-8F67-B42045422BC1}" type="presOf" srcId="{60BD426C-AEBA-408E-A668-4EAC3B2C47DB}" destId="{770053E5-E14D-40CC-B304-308D376C523C}" srcOrd="1" destOrd="0" presId="urn:microsoft.com/office/officeart/2005/8/layout/cycle2"/>
    <dgm:cxn modelId="{F3A9595D-C659-4F26-8EB6-748EE500F1FE}" type="presParOf" srcId="{EF3ABB54-7BC9-40EE-9345-7B15D8686990}" destId="{0E8776E8-A1CD-4415-8BA6-1A1092079D4C}" srcOrd="0" destOrd="0" presId="urn:microsoft.com/office/officeart/2005/8/layout/cycle2"/>
    <dgm:cxn modelId="{708B07EF-BA48-41DA-8BE9-4427BF456130}" type="presParOf" srcId="{EF3ABB54-7BC9-40EE-9345-7B15D8686990}" destId="{49CFCA48-9BDD-4D24-8968-03DDDA7A2566}" srcOrd="1" destOrd="0" presId="urn:microsoft.com/office/officeart/2005/8/layout/cycle2"/>
    <dgm:cxn modelId="{1A6770E3-F95F-414E-9E67-30734C3674A3}" type="presParOf" srcId="{49CFCA48-9BDD-4D24-8968-03DDDA7A2566}" destId="{770053E5-E14D-40CC-B304-308D376C523C}" srcOrd="0" destOrd="0" presId="urn:microsoft.com/office/officeart/2005/8/layout/cycle2"/>
    <dgm:cxn modelId="{B6B7D781-C76B-4D4D-811C-F2BD4999CE2D}" type="presParOf" srcId="{EF3ABB54-7BC9-40EE-9345-7B15D8686990}" destId="{CF1DE59D-4EBB-4015-B043-E4617063F7AB}" srcOrd="2" destOrd="0" presId="urn:microsoft.com/office/officeart/2005/8/layout/cycle2"/>
    <dgm:cxn modelId="{390B9C05-43D8-4351-A896-D9ADC4EF0297}" type="presParOf" srcId="{EF3ABB54-7BC9-40EE-9345-7B15D8686990}" destId="{46C1A2A0-5E11-4FF8-AF00-27F1ABD16114}" srcOrd="3" destOrd="0" presId="urn:microsoft.com/office/officeart/2005/8/layout/cycle2"/>
    <dgm:cxn modelId="{08F6129E-81B9-4BF7-971A-3DDDFE567C5B}" type="presParOf" srcId="{46C1A2A0-5E11-4FF8-AF00-27F1ABD16114}" destId="{585449B4-C8E5-41E1-BFBB-06A63608967F}" srcOrd="0" destOrd="0" presId="urn:microsoft.com/office/officeart/2005/8/layout/cycle2"/>
    <dgm:cxn modelId="{B97D100B-E1BA-4780-A674-65F7C343FB4E}" type="presParOf" srcId="{EF3ABB54-7BC9-40EE-9345-7B15D8686990}" destId="{EA558207-B40D-4044-8D98-CDFE8DE75D13}" srcOrd="4" destOrd="0" presId="urn:microsoft.com/office/officeart/2005/8/layout/cycle2"/>
    <dgm:cxn modelId="{FB8D58F4-8E85-4157-9A42-00D55909F963}" type="presParOf" srcId="{EF3ABB54-7BC9-40EE-9345-7B15D8686990}" destId="{2CDB19DE-FA9D-4864-96CC-530037AA41FC}" srcOrd="5" destOrd="0" presId="urn:microsoft.com/office/officeart/2005/8/layout/cycle2"/>
    <dgm:cxn modelId="{66E187E8-8C6F-4820-97DA-A66874F81CD7}" type="presParOf" srcId="{2CDB19DE-FA9D-4864-96CC-530037AA41FC}" destId="{A942EA38-281D-4657-B6C1-91EDF45EFD85}" srcOrd="0" destOrd="0" presId="urn:microsoft.com/office/officeart/2005/8/layout/cycle2"/>
  </dgm:cxnLst>
  <dgm:bg>
    <a:solidFill>
      <a:srgbClr val="FF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defTabSz="966677" eaLnBrk="1" hangingPunct="1">
              <a:defRPr sz="1300">
                <a:latin typeface="Arial" charset="0"/>
              </a:defRPr>
            </a:lvl1pPr>
          </a:lstStyle>
          <a:p>
            <a:pPr>
              <a:defRPr/>
            </a:pPr>
            <a:endParaRPr lang="en-US" altLang="en-US"/>
          </a:p>
        </p:txBody>
      </p:sp>
      <p:sp>
        <p:nvSpPr>
          <p:cNvPr id="104451"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algn="r" defTabSz="966677" eaLnBrk="1" hangingPunct="1">
              <a:defRPr sz="1300">
                <a:latin typeface="Arial" charset="0"/>
              </a:defRPr>
            </a:lvl1pPr>
          </a:lstStyle>
          <a:p>
            <a:pPr>
              <a:defRPr/>
            </a:pPr>
            <a:endParaRPr lang="en-US" altLang="en-US"/>
          </a:p>
        </p:txBody>
      </p:sp>
      <p:sp>
        <p:nvSpPr>
          <p:cNvPr id="104452" name="Rectangle 4"/>
          <p:cNvSpPr>
            <a:spLocks noGrp="1" noChangeArrowheads="1"/>
          </p:cNvSpPr>
          <p:nvPr>
            <p:ph type="ftr" sz="quarter" idx="2"/>
          </p:nvPr>
        </p:nvSpPr>
        <p:spPr bwMode="auto">
          <a:xfrm>
            <a:off x="0" y="6950075"/>
            <a:ext cx="41608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defTabSz="966677" eaLnBrk="1" hangingPunct="1">
              <a:defRPr sz="1300">
                <a:latin typeface="Arial" charset="0"/>
              </a:defRPr>
            </a:lvl1pPr>
          </a:lstStyle>
          <a:p>
            <a:pPr>
              <a:defRPr/>
            </a:pPr>
            <a:endParaRPr lang="en-US" altLang="en-US"/>
          </a:p>
        </p:txBody>
      </p:sp>
      <p:sp>
        <p:nvSpPr>
          <p:cNvPr id="104453" name="Rectangle 5"/>
          <p:cNvSpPr>
            <a:spLocks noGrp="1" noChangeArrowheads="1"/>
          </p:cNvSpPr>
          <p:nvPr>
            <p:ph type="sldNum" sz="quarter" idx="3"/>
          </p:nvPr>
        </p:nvSpPr>
        <p:spPr bwMode="auto">
          <a:xfrm>
            <a:off x="5438775" y="6950075"/>
            <a:ext cx="41608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algn="r" defTabSz="966677" eaLnBrk="1" hangingPunct="1">
              <a:defRPr sz="1300">
                <a:latin typeface="Arial" charset="0"/>
              </a:defRPr>
            </a:lvl1pPr>
          </a:lstStyle>
          <a:p>
            <a:pPr>
              <a:defRPr/>
            </a:pPr>
            <a:fld id="{6854C5A1-C427-4143-8CC0-A4380724E50E}" type="slidenum">
              <a:rPr lang="en-US" altLang="en-US"/>
              <a:pPr>
                <a:defRPr/>
              </a:pPr>
              <a:t>‹#›</a:t>
            </a:fld>
            <a:endParaRPr lang="en-US" altLang="en-US"/>
          </a:p>
        </p:txBody>
      </p:sp>
    </p:spTree>
    <p:extLst>
      <p:ext uri="{BB962C8B-B14F-4D97-AF65-F5344CB8AC3E}">
        <p14:creationId xmlns:p14="http://schemas.microsoft.com/office/powerpoint/2010/main" val="352003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defTabSz="966677" eaLnBrk="1" hangingPunct="1">
              <a:defRPr sz="130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algn="r" defTabSz="966677" eaLnBrk="1" hangingPunct="1">
              <a:defRPr sz="1300">
                <a:latin typeface="Arial" charset="0"/>
              </a:defRPr>
            </a:lvl1pPr>
          </a:lstStyle>
          <a:p>
            <a:pPr>
              <a:defRPr/>
            </a:pPr>
            <a:endParaRPr lang="en-US" altLang="en-US"/>
          </a:p>
        </p:txBody>
      </p:sp>
      <p:sp>
        <p:nvSpPr>
          <p:cNvPr id="56324"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6950075"/>
            <a:ext cx="41608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defTabSz="966677" eaLnBrk="1" hangingPunct="1">
              <a:defRPr sz="130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5438775" y="6950075"/>
            <a:ext cx="41608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algn="r" defTabSz="966677" eaLnBrk="1" hangingPunct="1">
              <a:defRPr sz="1300">
                <a:latin typeface="Arial" charset="0"/>
              </a:defRPr>
            </a:lvl1pPr>
          </a:lstStyle>
          <a:p>
            <a:pPr>
              <a:defRPr/>
            </a:pPr>
            <a:fld id="{A46EA8E0-061D-4307-90EF-5C2078B2D597}" type="slidenum">
              <a:rPr lang="en-US" altLang="en-US"/>
              <a:pPr>
                <a:defRPr/>
              </a:pPr>
              <a:t>‹#›</a:t>
            </a:fld>
            <a:endParaRPr lang="en-US" altLang="en-US"/>
          </a:p>
        </p:txBody>
      </p:sp>
    </p:spTree>
    <p:extLst>
      <p:ext uri="{BB962C8B-B14F-4D97-AF65-F5344CB8AC3E}">
        <p14:creationId xmlns:p14="http://schemas.microsoft.com/office/powerpoint/2010/main" val="354733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63588" indent="-293688" defTabSz="965200">
              <a:defRPr>
                <a:solidFill>
                  <a:schemeClr val="tx1"/>
                </a:solidFill>
                <a:latin typeface="Tahoma" pitchFamily="34" charset="0"/>
              </a:defRPr>
            </a:lvl2pPr>
            <a:lvl3pPr marL="1174750" indent="-234950" defTabSz="965200">
              <a:defRPr>
                <a:solidFill>
                  <a:schemeClr val="tx1"/>
                </a:solidFill>
                <a:latin typeface="Tahoma" pitchFamily="34" charset="0"/>
              </a:defRPr>
            </a:lvl3pPr>
            <a:lvl4pPr marL="1646238" indent="-234950" defTabSz="965200">
              <a:defRPr>
                <a:solidFill>
                  <a:schemeClr val="tx1"/>
                </a:solidFill>
                <a:latin typeface="Tahoma" pitchFamily="34" charset="0"/>
              </a:defRPr>
            </a:lvl4pPr>
            <a:lvl5pPr marL="2116138" indent="-234950" defTabSz="965200">
              <a:defRPr>
                <a:solidFill>
                  <a:schemeClr val="tx1"/>
                </a:solidFill>
                <a:latin typeface="Tahoma" pitchFamily="34" charset="0"/>
              </a:defRPr>
            </a:lvl5pPr>
            <a:lvl6pPr marL="2573338" indent="-234950" defTabSz="965200" eaLnBrk="0" fontAlgn="base" hangingPunct="0">
              <a:spcBef>
                <a:spcPct val="0"/>
              </a:spcBef>
              <a:spcAft>
                <a:spcPct val="0"/>
              </a:spcAft>
              <a:defRPr>
                <a:solidFill>
                  <a:schemeClr val="tx1"/>
                </a:solidFill>
                <a:latin typeface="Tahoma" pitchFamily="34" charset="0"/>
              </a:defRPr>
            </a:lvl6pPr>
            <a:lvl7pPr marL="3030538" indent="-234950" defTabSz="965200" eaLnBrk="0" fontAlgn="base" hangingPunct="0">
              <a:spcBef>
                <a:spcPct val="0"/>
              </a:spcBef>
              <a:spcAft>
                <a:spcPct val="0"/>
              </a:spcAft>
              <a:defRPr>
                <a:solidFill>
                  <a:schemeClr val="tx1"/>
                </a:solidFill>
                <a:latin typeface="Tahoma" pitchFamily="34" charset="0"/>
              </a:defRPr>
            </a:lvl7pPr>
            <a:lvl8pPr marL="3487738" indent="-234950" defTabSz="965200" eaLnBrk="0" fontAlgn="base" hangingPunct="0">
              <a:spcBef>
                <a:spcPct val="0"/>
              </a:spcBef>
              <a:spcAft>
                <a:spcPct val="0"/>
              </a:spcAft>
              <a:defRPr>
                <a:solidFill>
                  <a:schemeClr val="tx1"/>
                </a:solidFill>
                <a:latin typeface="Tahoma" pitchFamily="34" charset="0"/>
              </a:defRPr>
            </a:lvl8pPr>
            <a:lvl9pPr marL="3944938" indent="-234950" defTabSz="965200" eaLnBrk="0" fontAlgn="base" hangingPunct="0">
              <a:spcBef>
                <a:spcPct val="0"/>
              </a:spcBef>
              <a:spcAft>
                <a:spcPct val="0"/>
              </a:spcAft>
              <a:defRPr>
                <a:solidFill>
                  <a:schemeClr val="tx1"/>
                </a:solidFill>
                <a:latin typeface="Tahoma" pitchFamily="34" charset="0"/>
              </a:defRPr>
            </a:lvl9pPr>
          </a:lstStyle>
          <a:p>
            <a:fld id="{B06ED64E-839E-47E8-B70B-C36AD9964EC6}" type="slidenum">
              <a:rPr lang="en-US" altLang="en-US" smtClean="0">
                <a:latin typeface="Arial" charset="0"/>
              </a:rPr>
              <a:pPr/>
              <a:t>1</a:t>
            </a:fld>
            <a:endParaRPr lang="en-US" alt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2947842-CE08-4B7F-93B1-495DDB0CD912}" type="slidenum">
              <a:rPr lang="en-US" altLang="en-US" smtClean="0">
                <a:latin typeface="Arial" charset="0"/>
              </a:rPr>
              <a:pPr/>
              <a:t>11</a:t>
            </a:fld>
            <a:endParaRPr lang="en-US" alt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07D17749-07DB-4291-B22D-1CCCEE29CDC7}" type="slidenum">
              <a:rPr lang="en-US" altLang="en-US" smtClean="0">
                <a:latin typeface="Arial" charset="0"/>
              </a:rPr>
              <a:pPr/>
              <a:t>12</a:t>
            </a:fld>
            <a:endParaRPr lang="en-US" alt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EECDACCA-1126-4837-A94A-C7613CEA4A71}" type="slidenum">
              <a:rPr lang="en-US" altLang="en-US" smtClean="0">
                <a:latin typeface="Arial" charset="0"/>
              </a:rPr>
              <a:pPr/>
              <a:t>13</a:t>
            </a:fld>
            <a:endParaRPr lang="en-US" alt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E5B3D804-8B0D-492F-8EDD-DC46052004D9}" type="slidenum">
              <a:rPr lang="en-US" altLang="en-US" smtClean="0">
                <a:latin typeface="Arial" charset="0"/>
              </a:rPr>
              <a:pPr/>
              <a:t>14</a:t>
            </a:fld>
            <a:endParaRPr lang="en-US" alt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E5B3D804-8B0D-492F-8EDD-DC46052004D9}" type="slidenum">
              <a:rPr lang="en-US" altLang="en-US" smtClean="0">
                <a:latin typeface="Arial" charset="0"/>
              </a:rPr>
              <a:pPr/>
              <a:t>15</a:t>
            </a:fld>
            <a:endParaRPr lang="en-US" alt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16</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17</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20</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21</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26</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2947842-CE08-4B7F-93B1-495DDB0CD912}" type="slidenum">
              <a:rPr lang="en-US" altLang="en-US" smtClean="0">
                <a:latin typeface="Arial" charset="0"/>
              </a:rPr>
              <a:pPr/>
              <a:t>3</a:t>
            </a:fld>
            <a:endParaRPr lang="en-US" alt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27</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28</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784DF7F-C4AB-4574-8F16-6D18408504DD}" type="slidenum">
              <a:rPr lang="en-US" altLang="en-US" smtClean="0">
                <a:latin typeface="Arial" charset="0"/>
              </a:rPr>
              <a:pPr/>
              <a:t>29</a:t>
            </a:fld>
            <a:endParaRPr lang="en-US" alt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2608CD2F-E9FA-4DFE-9A7E-0EC7E77E2C20}" type="slidenum">
              <a:rPr lang="en-US" altLang="en-US" smtClean="0">
                <a:latin typeface="Arial" charset="0"/>
              </a:rPr>
              <a:pPr/>
              <a:t>30</a:t>
            </a:fld>
            <a:endParaRPr lang="en-US" alt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31</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32</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33</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35</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73076BED-FDAD-45E1-A2A0-7122235EA8C4}" type="slidenum">
              <a:rPr lang="en-US" altLang="en-US" smtClean="0">
                <a:latin typeface="Arial" charset="0"/>
              </a:rPr>
              <a:pPr/>
              <a:t>36</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DB6A1DE3-E882-4ECE-96B8-12760E8F82C2}" type="slidenum">
              <a:rPr lang="en-US" altLang="en-US" smtClean="0">
                <a:latin typeface="Arial" charset="0"/>
              </a:rPr>
              <a:pPr/>
              <a:t>38</a:t>
            </a:fld>
            <a:endParaRPr lang="en-US" alt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A6D2B7F4-DF0D-415B-B744-8572B71D76D9}" type="slidenum">
              <a:rPr lang="en-US" altLang="en-US" smtClean="0">
                <a:latin typeface="Arial" charset="0"/>
              </a:rPr>
              <a:pPr/>
              <a:t>4</a:t>
            </a:fld>
            <a:endParaRPr lang="en-US" alt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8818D1F2-7BB9-4131-9421-54C5E0BE7D09}" type="slidenum">
              <a:rPr lang="en-US" altLang="en-US" smtClean="0">
                <a:latin typeface="Arial" charset="0"/>
              </a:rPr>
              <a:pPr/>
              <a:t>40</a:t>
            </a:fld>
            <a:endParaRPr lang="en-US" alt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FC9E37F7-021C-46FE-A932-A54682410D7B}" type="slidenum">
              <a:rPr lang="en-US" altLang="en-US" smtClean="0">
                <a:latin typeface="Arial" charset="0"/>
              </a:rPr>
              <a:pPr/>
              <a:t>41</a:t>
            </a:fld>
            <a:endParaRPr lang="en-US" alt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A37DE8CA-47BA-4AED-81BA-69D72E8F2364}" type="slidenum">
              <a:rPr lang="en-US" altLang="en-US" smtClean="0">
                <a:latin typeface="Arial" charset="0"/>
              </a:rPr>
              <a:pPr/>
              <a:t>42</a:t>
            </a:fld>
            <a:endParaRPr lang="en-US" alt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12199D61-E33B-4F14-8206-35AB2925CE56}" type="slidenum">
              <a:rPr lang="en-US" altLang="en-US" smtClean="0">
                <a:latin typeface="Arial" charset="0"/>
              </a:rPr>
              <a:pPr/>
              <a:t>43</a:t>
            </a:fld>
            <a:endParaRPr lang="en-US" altLang="en-US"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E5B3D804-8B0D-492F-8EDD-DC46052004D9}" type="slidenum">
              <a:rPr lang="en-US" altLang="en-US" smtClean="0">
                <a:latin typeface="Arial" charset="0"/>
              </a:rPr>
              <a:pPr/>
              <a:t>44</a:t>
            </a:fld>
            <a:endParaRPr lang="en-US" alt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any questions and distribute the quiz.</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A59A8-7BA1-4F15-B598-4AF54943B598}"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252408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4283FE05-965B-46B6-8E73-6B9A893CC29B}" type="slidenum">
              <a:rPr lang="en-US" altLang="en-US" smtClean="0">
                <a:latin typeface="Arial" charset="0"/>
              </a:rPr>
              <a:pPr/>
              <a:t>5</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4C3C509-5494-4B16-A55C-2823EAE5C232}" type="slidenum">
              <a:rPr lang="en-US" altLang="en-US" smtClean="0">
                <a:latin typeface="Arial" charset="0"/>
              </a:rPr>
              <a:pPr/>
              <a:t>6</a:t>
            </a:fld>
            <a:endParaRPr lang="en-US" alt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4C3C509-5494-4B16-A55C-2823EAE5C232}" type="slidenum">
              <a:rPr lang="en-US" altLang="en-US" smtClean="0">
                <a:latin typeface="Arial" charset="0"/>
              </a:rPr>
              <a:pPr/>
              <a:t>7</a:t>
            </a:fld>
            <a:endParaRPr lang="en-US" alt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4C3C509-5494-4B16-A55C-2823EAE5C232}" type="slidenum">
              <a:rPr lang="en-US" altLang="en-US" smtClean="0">
                <a:latin typeface="Arial" charset="0"/>
              </a:rPr>
              <a:pPr/>
              <a:t>8</a:t>
            </a:fld>
            <a:endParaRPr lang="en-US" alt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2947842-CE08-4B7F-93B1-495DDB0CD912}" type="slidenum">
              <a:rPr lang="en-US" altLang="en-US" smtClean="0">
                <a:latin typeface="Arial" charset="0"/>
              </a:rPr>
              <a:pPr/>
              <a:t>9</a:t>
            </a:fld>
            <a:endParaRPr lang="en-US" alt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5200">
              <a:defRPr>
                <a:solidFill>
                  <a:schemeClr val="tx1"/>
                </a:solidFill>
                <a:latin typeface="Tahoma" pitchFamily="34" charset="0"/>
              </a:defRPr>
            </a:lvl1pPr>
            <a:lvl2pPr marL="741363" indent="-284163" defTabSz="965200">
              <a:defRPr>
                <a:solidFill>
                  <a:schemeClr val="tx1"/>
                </a:solidFill>
                <a:latin typeface="Tahoma" pitchFamily="34" charset="0"/>
              </a:defRPr>
            </a:lvl2pPr>
            <a:lvl3pPr marL="1141413" indent="-227013" defTabSz="965200">
              <a:defRPr>
                <a:solidFill>
                  <a:schemeClr val="tx1"/>
                </a:solidFill>
                <a:latin typeface="Tahoma" pitchFamily="34" charset="0"/>
              </a:defRPr>
            </a:lvl3pPr>
            <a:lvl4pPr marL="1598613" indent="-227013" defTabSz="965200">
              <a:defRPr>
                <a:solidFill>
                  <a:schemeClr val="tx1"/>
                </a:solidFill>
                <a:latin typeface="Tahoma" pitchFamily="34" charset="0"/>
              </a:defRPr>
            </a:lvl4pPr>
            <a:lvl5pPr marL="2055813" indent="-227013" defTabSz="965200">
              <a:defRPr>
                <a:solidFill>
                  <a:schemeClr val="tx1"/>
                </a:solidFill>
                <a:latin typeface="Tahoma" pitchFamily="34" charset="0"/>
              </a:defRPr>
            </a:lvl5pPr>
            <a:lvl6pPr marL="2513013" indent="-227013" defTabSz="965200" eaLnBrk="0" fontAlgn="base" hangingPunct="0">
              <a:spcBef>
                <a:spcPct val="0"/>
              </a:spcBef>
              <a:spcAft>
                <a:spcPct val="0"/>
              </a:spcAft>
              <a:defRPr>
                <a:solidFill>
                  <a:schemeClr val="tx1"/>
                </a:solidFill>
                <a:latin typeface="Tahoma" pitchFamily="34" charset="0"/>
              </a:defRPr>
            </a:lvl6pPr>
            <a:lvl7pPr marL="2970213" indent="-227013" defTabSz="965200" eaLnBrk="0" fontAlgn="base" hangingPunct="0">
              <a:spcBef>
                <a:spcPct val="0"/>
              </a:spcBef>
              <a:spcAft>
                <a:spcPct val="0"/>
              </a:spcAft>
              <a:defRPr>
                <a:solidFill>
                  <a:schemeClr val="tx1"/>
                </a:solidFill>
                <a:latin typeface="Tahoma" pitchFamily="34" charset="0"/>
              </a:defRPr>
            </a:lvl7pPr>
            <a:lvl8pPr marL="3427413" indent="-227013" defTabSz="965200" eaLnBrk="0" fontAlgn="base" hangingPunct="0">
              <a:spcBef>
                <a:spcPct val="0"/>
              </a:spcBef>
              <a:spcAft>
                <a:spcPct val="0"/>
              </a:spcAft>
              <a:defRPr>
                <a:solidFill>
                  <a:schemeClr val="tx1"/>
                </a:solidFill>
                <a:latin typeface="Tahoma" pitchFamily="34" charset="0"/>
              </a:defRPr>
            </a:lvl8pPr>
            <a:lvl9pPr marL="3884613" indent="-227013" defTabSz="965200" eaLnBrk="0" fontAlgn="base" hangingPunct="0">
              <a:spcBef>
                <a:spcPct val="0"/>
              </a:spcBef>
              <a:spcAft>
                <a:spcPct val="0"/>
              </a:spcAft>
              <a:defRPr>
                <a:solidFill>
                  <a:schemeClr val="tx1"/>
                </a:solidFill>
                <a:latin typeface="Tahoma" pitchFamily="34" charset="0"/>
              </a:defRPr>
            </a:lvl9pPr>
          </a:lstStyle>
          <a:p>
            <a:fld id="{92947842-CE08-4B7F-93B1-495DDB0CD912}" type="slidenum">
              <a:rPr lang="en-US" altLang="en-US" smtClean="0">
                <a:latin typeface="Arial" charset="0"/>
              </a:rPr>
              <a:pPr/>
              <a:t>10</a:t>
            </a:fld>
            <a:endParaRPr lang="en-US" alt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174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2895600" y="6245225"/>
            <a:ext cx="3124200" cy="476250"/>
          </a:xfrm>
        </p:spPr>
        <p:txBody>
          <a:bodyPr/>
          <a:lstStyle>
            <a:lvl1pPr>
              <a:defRPr sz="1000">
                <a:solidFill>
                  <a:srgbClr val="FF0000"/>
                </a:solidFill>
              </a:defRPr>
            </a:lvl1pPr>
          </a:lstStyle>
          <a:p>
            <a:pPr>
              <a:defRPr/>
            </a:pPr>
            <a:r>
              <a:rPr lang="en-US" altLang="en-US"/>
              <a:t>SAFE SEAS INTERNATIONAL INC.  PROPRIETARY</a:t>
            </a:r>
          </a:p>
        </p:txBody>
      </p:sp>
      <p:sp>
        <p:nvSpPr>
          <p:cNvPr id="6" name="Rectangle 6"/>
          <p:cNvSpPr>
            <a:spLocks noGrp="1" noChangeArrowheads="1"/>
          </p:cNvSpPr>
          <p:nvPr>
            <p:ph type="sldNum" sz="quarter" idx="11"/>
          </p:nvPr>
        </p:nvSpPr>
        <p:spPr/>
        <p:txBody>
          <a:bodyPr/>
          <a:lstStyle>
            <a:lvl1pPr>
              <a:defRPr/>
            </a:lvl1pPr>
          </a:lstStyle>
          <a:p>
            <a:pPr>
              <a:defRPr/>
            </a:pPr>
            <a:fld id="{C050D035-88B7-408E-AAEA-E0E4E1519DE9}" type="slidenum">
              <a:rPr lang="en-US" altLang="en-US"/>
              <a:pPr>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5185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F4239C-D962-40EA-90D8-076F5289DEFA}" type="slidenum">
              <a:rPr lang="en-US" altLang="en-US"/>
              <a:pPr>
                <a:defRPr/>
              </a:pPr>
              <a:t>‹#›</a:t>
            </a:fld>
            <a:endParaRPr lang="en-US" altLang="en-US"/>
          </a:p>
        </p:txBody>
      </p:sp>
    </p:spTree>
    <p:extLst>
      <p:ext uri="{BB962C8B-B14F-4D97-AF65-F5344CB8AC3E}">
        <p14:creationId xmlns:p14="http://schemas.microsoft.com/office/powerpoint/2010/main" val="344316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44E8E5-F87F-4A58-B9A2-AD540CF5B9A7}" type="slidenum">
              <a:rPr lang="en-US" altLang="en-US"/>
              <a:pPr>
                <a:defRPr/>
              </a:pPr>
              <a:t>‹#›</a:t>
            </a:fld>
            <a:endParaRPr lang="en-US" altLang="en-US"/>
          </a:p>
        </p:txBody>
      </p:sp>
    </p:spTree>
    <p:extLst>
      <p:ext uri="{BB962C8B-B14F-4D97-AF65-F5344CB8AC3E}">
        <p14:creationId xmlns:p14="http://schemas.microsoft.com/office/powerpoint/2010/main" val="247884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F497B2B-4C05-41E4-80A7-B49D90C7A30E}" type="slidenum">
              <a:rPr lang="en-US" altLang="en-US"/>
              <a:pPr>
                <a:defRPr/>
              </a:pPr>
              <a:t>‹#›</a:t>
            </a:fld>
            <a:endParaRPr lang="en-US" altLang="en-US"/>
          </a:p>
        </p:txBody>
      </p:sp>
    </p:spTree>
    <p:extLst>
      <p:ext uri="{BB962C8B-B14F-4D97-AF65-F5344CB8AC3E}">
        <p14:creationId xmlns:p14="http://schemas.microsoft.com/office/powerpoint/2010/main" val="319193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315D08-7E2D-4CC6-A3FA-CF990B07E445}" type="slidenum">
              <a:rPr lang="en-US" altLang="en-US"/>
              <a:pPr>
                <a:defRPr/>
              </a:pPr>
              <a:t>‹#›</a:t>
            </a:fld>
            <a:endParaRPr lang="en-US" altLang="en-US"/>
          </a:p>
        </p:txBody>
      </p:sp>
    </p:spTree>
    <p:extLst>
      <p:ext uri="{BB962C8B-B14F-4D97-AF65-F5344CB8AC3E}">
        <p14:creationId xmlns:p14="http://schemas.microsoft.com/office/powerpoint/2010/main" val="17328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A9EF42-34E0-45DA-BAAC-80CE2C8440FE}" type="slidenum">
              <a:rPr lang="en-US" altLang="en-US"/>
              <a:pPr>
                <a:defRPr/>
              </a:pPr>
              <a:t>‹#›</a:t>
            </a:fld>
            <a:endParaRPr lang="en-US" altLang="en-US"/>
          </a:p>
        </p:txBody>
      </p:sp>
    </p:spTree>
    <p:extLst>
      <p:ext uri="{BB962C8B-B14F-4D97-AF65-F5344CB8AC3E}">
        <p14:creationId xmlns:p14="http://schemas.microsoft.com/office/powerpoint/2010/main" val="142071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428D0D-B17B-47A5-846F-12D2BA2AB7F7}" type="slidenum">
              <a:rPr lang="en-US" altLang="en-US"/>
              <a:pPr>
                <a:defRPr/>
              </a:pPr>
              <a:t>‹#›</a:t>
            </a:fld>
            <a:endParaRPr lang="en-US" altLang="en-US"/>
          </a:p>
        </p:txBody>
      </p:sp>
    </p:spTree>
    <p:extLst>
      <p:ext uri="{BB962C8B-B14F-4D97-AF65-F5344CB8AC3E}">
        <p14:creationId xmlns:p14="http://schemas.microsoft.com/office/powerpoint/2010/main" val="263163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01C6246-A6A8-498F-A142-FCA2E2620547}" type="slidenum">
              <a:rPr lang="en-US" altLang="en-US"/>
              <a:pPr>
                <a:defRPr/>
              </a:pPr>
              <a:t>‹#›</a:t>
            </a:fld>
            <a:endParaRPr lang="en-US" altLang="en-US"/>
          </a:p>
        </p:txBody>
      </p:sp>
    </p:spTree>
    <p:extLst>
      <p:ext uri="{BB962C8B-B14F-4D97-AF65-F5344CB8AC3E}">
        <p14:creationId xmlns:p14="http://schemas.microsoft.com/office/powerpoint/2010/main" val="28331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A13664-60E2-42F4-AB45-84757A7D9DB2}" type="slidenum">
              <a:rPr lang="en-US" altLang="en-US"/>
              <a:pPr>
                <a:defRPr/>
              </a:pPr>
              <a:t>‹#›</a:t>
            </a:fld>
            <a:endParaRPr lang="en-US" altLang="en-US"/>
          </a:p>
        </p:txBody>
      </p:sp>
    </p:spTree>
    <p:extLst>
      <p:ext uri="{BB962C8B-B14F-4D97-AF65-F5344CB8AC3E}">
        <p14:creationId xmlns:p14="http://schemas.microsoft.com/office/powerpoint/2010/main" val="215742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DE94181-1AE7-4B5D-B8BB-AC0F4100755E}" type="slidenum">
              <a:rPr lang="en-US" altLang="en-US"/>
              <a:pPr>
                <a:defRPr/>
              </a:pPr>
              <a:t>‹#›</a:t>
            </a:fld>
            <a:endParaRPr lang="en-US" altLang="en-US"/>
          </a:p>
        </p:txBody>
      </p:sp>
    </p:spTree>
    <p:extLst>
      <p:ext uri="{BB962C8B-B14F-4D97-AF65-F5344CB8AC3E}">
        <p14:creationId xmlns:p14="http://schemas.microsoft.com/office/powerpoint/2010/main" val="69064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097E78-8147-4DC2-BAAC-69B31F63C709}" type="slidenum">
              <a:rPr lang="en-US" altLang="en-US"/>
              <a:pPr>
                <a:defRPr/>
              </a:pPr>
              <a:t>‹#›</a:t>
            </a:fld>
            <a:endParaRPr lang="en-US" altLang="en-US"/>
          </a:p>
        </p:txBody>
      </p:sp>
    </p:spTree>
    <p:extLst>
      <p:ext uri="{BB962C8B-B14F-4D97-AF65-F5344CB8AC3E}">
        <p14:creationId xmlns:p14="http://schemas.microsoft.com/office/powerpoint/2010/main" val="236357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84E307-5B35-4CF2-B182-2DF2B3019B6A}" type="slidenum">
              <a:rPr lang="en-US" altLang="en-US"/>
              <a:pPr>
                <a:defRPr/>
              </a:pPr>
              <a:t>‹#›</a:t>
            </a:fld>
            <a:endParaRPr lang="en-US" altLang="en-US"/>
          </a:p>
        </p:txBody>
      </p:sp>
    </p:spTree>
    <p:extLst>
      <p:ext uri="{BB962C8B-B14F-4D97-AF65-F5344CB8AC3E}">
        <p14:creationId xmlns:p14="http://schemas.microsoft.com/office/powerpoint/2010/main" val="165457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F130C71A-2C7D-4E6C-96B4-2259158A044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4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ortEngineer@tdi-bi.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RogerFay@tdi-bi.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HSE@tdi-bi.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altLang="en-US" sz="1400" dirty="0" smtClean="0">
                <a:solidFill>
                  <a:schemeClr val="tx1"/>
                </a:solidFill>
              </a:rPr>
              <a:t>Rev. March 2017</a:t>
            </a:r>
            <a:endParaRPr lang="en-US" altLang="en-US" sz="1400" dirty="0">
              <a:solidFill>
                <a:schemeClr val="tx1"/>
              </a:solidFill>
            </a:endParaRPr>
          </a:p>
        </p:txBody>
      </p:sp>
      <p:sp>
        <p:nvSpPr>
          <p:cNvPr id="2050" name="Rectangle 2"/>
          <p:cNvSpPr>
            <a:spLocks noGrp="1" noChangeArrowheads="1"/>
          </p:cNvSpPr>
          <p:nvPr>
            <p:ph type="ctrTitle"/>
          </p:nvPr>
        </p:nvSpPr>
        <p:spPr>
          <a:solidFill>
            <a:srgbClr val="FFC000"/>
          </a:solidFill>
        </p:spPr>
        <p:txBody>
          <a:bodyPr/>
          <a:lstStyle/>
          <a:p>
            <a:pPr>
              <a:defRPr/>
            </a:pPr>
            <a:r>
              <a:rPr lang="en-US" altLang="en-US" b="1" dirty="0">
                <a:solidFill>
                  <a:schemeClr val="accent4">
                    <a:lumMod val="10000"/>
                  </a:schemeClr>
                </a:solidFill>
                <a:effectLst/>
              </a:rPr>
              <a:t>OIL RECORD BOOK ENTRIES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838200"/>
          </a:xfrm>
          <a:solidFill>
            <a:srgbClr val="FFFFCC"/>
          </a:solidFill>
        </p:spPr>
        <p:txBody>
          <a:bodyPr/>
          <a:lstStyle/>
          <a:p>
            <a:pPr lvl="1" eaLnBrk="1" hangingPunct="1">
              <a:defRPr/>
            </a:pPr>
            <a:r>
              <a:rPr lang="en-US" altLang="en-US" sz="3600" b="1" dirty="0" smtClean="0">
                <a:solidFill>
                  <a:schemeClr val="accent4">
                    <a:lumMod val="10000"/>
                  </a:schemeClr>
                </a:solidFill>
                <a:effectLst/>
              </a:rPr>
              <a:t>ORB </a:t>
            </a:r>
            <a:r>
              <a:rPr lang="en-US" altLang="en-US" sz="3200" b="1" dirty="0" smtClean="0">
                <a:solidFill>
                  <a:srgbClr val="C00000"/>
                </a:solidFill>
                <a:effectLst/>
              </a:rPr>
              <a:t>Red Flags </a:t>
            </a:r>
            <a:r>
              <a:rPr lang="en-US" altLang="en-US" sz="3200" b="1" dirty="0" smtClean="0">
                <a:solidFill>
                  <a:schemeClr val="accent4">
                    <a:lumMod val="10000"/>
                  </a:schemeClr>
                </a:solidFill>
                <a:effectLst/>
              </a:rPr>
              <a:t>could indicate…</a:t>
            </a:r>
            <a:endParaRPr lang="en-US" altLang="en-US" sz="3200" dirty="0" smtClean="0">
              <a:solidFill>
                <a:schemeClr val="accent4">
                  <a:lumMod val="10000"/>
                </a:schemeClr>
              </a:solidFill>
            </a:endParaRPr>
          </a:p>
        </p:txBody>
      </p:sp>
      <p:sp>
        <p:nvSpPr>
          <p:cNvPr id="134147" name="Rectangle 3"/>
          <p:cNvSpPr>
            <a:spLocks noGrp="1" noChangeArrowheads="1"/>
          </p:cNvSpPr>
          <p:nvPr>
            <p:ph type="body" idx="1"/>
          </p:nvPr>
        </p:nvSpPr>
        <p:spPr>
          <a:xfrm>
            <a:off x="457200" y="1447800"/>
            <a:ext cx="8229600" cy="4724400"/>
          </a:xfrm>
          <a:solidFill>
            <a:schemeClr val="bg1">
              <a:lumMod val="20000"/>
              <a:lumOff val="80000"/>
            </a:schemeClr>
          </a:solidFill>
          <a:ln w="19050">
            <a:miter lim="800000"/>
            <a:headEnd/>
            <a:tailEnd/>
          </a:ln>
        </p:spPr>
        <p:txBody>
          <a:bodyPr/>
          <a:lstStyle/>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Officers are illegally dumping oil pollution</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Officers are “hiding” fuel and selling it for personal profit</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Officers are entering false numbers to make it appear the vessel is operating better than it is</a:t>
            </a:r>
          </a:p>
          <a:p>
            <a:pPr lvl="1" eaLnBrk="1" hangingPunct="1">
              <a:defRPr/>
            </a:pPr>
            <a:endParaRPr lang="en-US" altLang="en-US" sz="2400" dirty="0" smtClean="0"/>
          </a:p>
        </p:txBody>
      </p:sp>
    </p:spTree>
    <p:extLst>
      <p:ext uri="{BB962C8B-B14F-4D97-AF65-F5344CB8AC3E}">
        <p14:creationId xmlns:p14="http://schemas.microsoft.com/office/powerpoint/2010/main" val="22431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838200"/>
          </a:xfrm>
          <a:solidFill>
            <a:srgbClr val="FFFFCC"/>
          </a:solidFill>
        </p:spPr>
        <p:txBody>
          <a:bodyPr/>
          <a:lstStyle/>
          <a:p>
            <a:pPr lvl="1" eaLnBrk="1" hangingPunct="1">
              <a:defRPr/>
            </a:pPr>
            <a:r>
              <a:rPr lang="en-US" altLang="en-US" sz="3600" b="1" dirty="0" smtClean="0">
                <a:solidFill>
                  <a:schemeClr val="accent4">
                    <a:lumMod val="10000"/>
                  </a:schemeClr>
                </a:solidFill>
                <a:effectLst/>
              </a:rPr>
              <a:t>What this means to you</a:t>
            </a:r>
            <a:endParaRPr lang="en-US" altLang="en-US" sz="3200" dirty="0" smtClean="0">
              <a:solidFill>
                <a:schemeClr val="accent4">
                  <a:lumMod val="10000"/>
                </a:schemeClr>
              </a:solidFill>
            </a:endParaRPr>
          </a:p>
        </p:txBody>
      </p:sp>
      <p:sp>
        <p:nvSpPr>
          <p:cNvPr id="134147" name="Rectangle 3"/>
          <p:cNvSpPr>
            <a:spLocks noGrp="1" noChangeArrowheads="1"/>
          </p:cNvSpPr>
          <p:nvPr>
            <p:ph type="body" idx="1"/>
          </p:nvPr>
        </p:nvSpPr>
        <p:spPr>
          <a:xfrm>
            <a:off x="457200" y="1143000"/>
            <a:ext cx="8229600" cy="5486400"/>
          </a:xfrm>
          <a:solidFill>
            <a:schemeClr val="bg1">
              <a:lumMod val="20000"/>
              <a:lumOff val="80000"/>
            </a:schemeClr>
          </a:solidFill>
          <a:ln w="19050">
            <a:miter lim="800000"/>
            <a:headEnd/>
            <a:tailEnd/>
          </a:ln>
        </p:spPr>
        <p:txBody>
          <a:bodyPr/>
          <a:lstStyle/>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Fines can be charged for the APPEARANCE of wrongdoing and incomplete records</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Vessel can be detained by Port State</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Licensed Officers are PERSONALLY fined, criminally charged or both</a:t>
            </a:r>
          </a:p>
          <a:p>
            <a:pPr lvl="2" eaLnBrk="1" hangingPunct="1">
              <a:defRPr/>
            </a:pPr>
            <a:r>
              <a:rPr lang="en-US" altLang="en-US" sz="2800" dirty="0">
                <a:solidFill>
                  <a:schemeClr val="accent4">
                    <a:lumMod val="10000"/>
                  </a:schemeClr>
                </a:solidFill>
                <a:effectLst>
                  <a:outerShdw blurRad="38100" dist="38100" dir="2700000" algn="tl">
                    <a:srgbClr val="000000">
                      <a:alpha val="43137"/>
                    </a:srgbClr>
                  </a:outerShdw>
                </a:effectLst>
              </a:rPr>
              <a:t>$8,000 USD for each false statement</a:t>
            </a:r>
          </a:p>
          <a:p>
            <a:pPr lvl="2"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$40,000 USD per violation per day</a:t>
            </a:r>
          </a:p>
          <a:p>
            <a:pPr marL="914400" lvl="2" indent="0" eaLnBrk="1" hangingPunct="1">
              <a:buNone/>
              <a:defRPr/>
            </a:pPr>
            <a:endParaRPr lang="en-US" altLang="en-US" sz="2800" dirty="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Officers license suspended or revoked</a:t>
            </a:r>
          </a:p>
          <a:p>
            <a:pPr lvl="1" eaLnBrk="1" hangingPunct="1">
              <a:defRPr/>
            </a:pPr>
            <a:endParaRPr lang="en-US" altLang="en-US" sz="2400" dirty="0" smtClean="0"/>
          </a:p>
        </p:txBody>
      </p:sp>
    </p:spTree>
    <p:extLst>
      <p:ext uri="{BB962C8B-B14F-4D97-AF65-F5344CB8AC3E}">
        <p14:creationId xmlns:p14="http://schemas.microsoft.com/office/powerpoint/2010/main" val="2114749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92100"/>
            <a:ext cx="8229600" cy="850900"/>
          </a:xfrm>
        </p:spPr>
        <p:txBody>
          <a:bodyPr/>
          <a:lstStyle/>
          <a:p>
            <a:pPr algn="ctr" eaLnBrk="1" hangingPunct="1">
              <a:defRPr/>
            </a:pPr>
            <a:r>
              <a:rPr lang="en-US" altLang="en-US" sz="4000" dirty="0" smtClean="0"/>
              <a:t> </a:t>
            </a:r>
            <a:r>
              <a:rPr lang="en-US" altLang="en-US" b="1" dirty="0" smtClean="0">
                <a:solidFill>
                  <a:srgbClr val="66FF33"/>
                </a:solidFill>
              </a:rPr>
              <a:t>Oil Record Book- Purpose</a:t>
            </a:r>
            <a:endParaRPr lang="en-US" altLang="en-US" sz="2800" b="1" dirty="0" smtClean="0">
              <a:solidFill>
                <a:srgbClr val="66FF33"/>
              </a:solidFill>
            </a:endParaRPr>
          </a:p>
        </p:txBody>
      </p:sp>
      <p:sp>
        <p:nvSpPr>
          <p:cNvPr id="144387" name="Rectangle 3"/>
          <p:cNvSpPr>
            <a:spLocks noGrp="1" noChangeArrowheads="1"/>
          </p:cNvSpPr>
          <p:nvPr>
            <p:ph type="body" idx="1"/>
          </p:nvPr>
        </p:nvSpPr>
        <p:spPr>
          <a:xfrm>
            <a:off x="685800" y="1371600"/>
            <a:ext cx="8229600" cy="4648200"/>
          </a:xfrm>
          <a:solidFill>
            <a:schemeClr val="bg1">
              <a:lumMod val="20000"/>
              <a:lumOff val="80000"/>
            </a:schemeClr>
          </a:solidFill>
        </p:spPr>
        <p:txBody>
          <a:bodyPr/>
          <a:lstStyle/>
          <a:p>
            <a:pPr marL="0" indent="0" eaLnBrk="1" hangingPunct="1">
              <a:buFontTx/>
              <a:buNone/>
              <a:defRPr/>
            </a:pPr>
            <a:r>
              <a:rPr lang="en-US" altLang="en-US" sz="2800" b="1" dirty="0" smtClean="0">
                <a:solidFill>
                  <a:schemeClr val="accent4">
                    <a:lumMod val="10000"/>
                  </a:schemeClr>
                </a:solidFill>
                <a:effectLst>
                  <a:outerShdw blurRad="38100" dist="38100" dir="2700000" algn="tl">
                    <a:srgbClr val="000000">
                      <a:alpha val="43137"/>
                    </a:srgbClr>
                  </a:outerShdw>
                </a:effectLst>
              </a:rPr>
              <a:t>Accounts for Oil and Oil Residues </a:t>
            </a:r>
            <a:r>
              <a:rPr lang="en-US" altLang="en-US" sz="2800" dirty="0" smtClean="0">
                <a:solidFill>
                  <a:schemeClr val="accent4">
                    <a:lumMod val="10000"/>
                  </a:schemeClr>
                </a:solidFill>
                <a:effectLst>
                  <a:outerShdw blurRad="38100" dist="38100" dir="2700000" algn="tl">
                    <a:srgbClr val="000000">
                      <a:alpha val="43137"/>
                    </a:srgbClr>
                  </a:outerShdw>
                </a:effectLst>
              </a:rPr>
              <a:t>– </a:t>
            </a:r>
          </a:p>
          <a:p>
            <a:pPr marL="0" indent="0" eaLnBrk="1" hangingPunct="1">
              <a:buFontTx/>
              <a:buNone/>
              <a:defRPr/>
            </a:pPr>
            <a:r>
              <a:rPr lang="en-US" altLang="en-US" sz="2800" dirty="0">
                <a:solidFill>
                  <a:schemeClr val="accent4">
                    <a:lumMod val="10000"/>
                  </a:schemeClr>
                </a:solidFill>
                <a:effectLst>
                  <a:outerShdw blurRad="38100" dist="38100" dir="2700000" algn="tl">
                    <a:srgbClr val="000000">
                      <a:alpha val="43137"/>
                    </a:srgbClr>
                  </a:outerShdw>
                </a:effectLst>
              </a:rPr>
              <a:t>	</a:t>
            </a:r>
            <a:r>
              <a:rPr lang="en-US" altLang="en-US" sz="2800" dirty="0" smtClean="0">
                <a:solidFill>
                  <a:schemeClr val="accent4">
                    <a:lumMod val="10000"/>
                  </a:schemeClr>
                </a:solidFill>
                <a:effectLst>
                  <a:outerShdw blurRad="38100" dist="38100" dir="2700000" algn="tl">
                    <a:srgbClr val="000000">
                      <a:alpha val="43137"/>
                    </a:srgbClr>
                  </a:outerShdw>
                </a:effectLst>
              </a:rPr>
              <a:t>				</a:t>
            </a:r>
            <a:r>
              <a:rPr lang="en-US" altLang="en-US" sz="2800" b="1" dirty="0" smtClean="0">
                <a:solidFill>
                  <a:schemeClr val="accent4">
                    <a:lumMod val="10000"/>
                  </a:schemeClr>
                </a:solidFill>
                <a:effectLst>
                  <a:outerShdw blurRad="38100" dist="38100" dir="2700000" algn="tl">
                    <a:srgbClr val="000000">
                      <a:alpha val="43137"/>
                    </a:srgbClr>
                  </a:outerShdw>
                </a:effectLst>
              </a:rPr>
              <a:t>Cradle to Grave</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Bunkering (Fuel and Lube)</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Used Oil &amp; Sludge within the vessel</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Oily Water storage, treatment, discharge</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Ultimate disposal ashore</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Accidental Releases</a:t>
            </a: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Equipment Malfunctions</a:t>
            </a:r>
          </a:p>
          <a:p>
            <a:pPr lvl="1" eaLnBrk="1" hangingPunct="1">
              <a:defRPr/>
            </a:pPr>
            <a:endParaRPr lang="en-US" alt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457200" y="457200"/>
            <a:ext cx="8305800" cy="5943600"/>
          </a:xfrm>
          <a:solidFill>
            <a:schemeClr val="bg2">
              <a:lumMod val="20000"/>
              <a:lumOff val="80000"/>
            </a:schemeClr>
          </a:solidFill>
          <a:ln w="28575">
            <a:miter lim="800000"/>
            <a:headEnd/>
            <a:tailEnd/>
          </a:ln>
        </p:spPr>
        <p:txBody>
          <a:bodyPr/>
          <a:lstStyle/>
          <a:p>
            <a:pPr marL="288925" lvl="2" indent="-288925" eaLnBrk="1" hangingPunct="1">
              <a:defRPr/>
            </a:pPr>
            <a:endParaRPr lang="en-US" altLang="en-US" sz="2800" dirty="0" smtClean="0">
              <a:solidFill>
                <a:schemeClr val="accent4">
                  <a:lumMod val="10000"/>
                </a:schemeClr>
              </a:solidFill>
              <a:effectLst/>
            </a:endParaRPr>
          </a:p>
          <a:p>
            <a:pPr marL="288925" lvl="2" indent="-288925" eaLnBrk="1" hangingPunct="1">
              <a:defRPr/>
            </a:pPr>
            <a:endParaRPr lang="en-US" altLang="en-US" sz="2800" dirty="0">
              <a:solidFill>
                <a:schemeClr val="accent4">
                  <a:lumMod val="10000"/>
                </a:schemeClr>
              </a:solidFill>
              <a:effectLst/>
            </a:endParaRPr>
          </a:p>
          <a:p>
            <a:pPr marL="288925" lvl="2" indent="-288925" eaLnBrk="1" hangingPunct="1">
              <a:defRPr/>
            </a:pPr>
            <a:endParaRPr lang="en-US" altLang="en-US" sz="2800" dirty="0" smtClean="0">
              <a:solidFill>
                <a:schemeClr val="accent4">
                  <a:lumMod val="10000"/>
                </a:schemeClr>
              </a:solidFill>
              <a:effectLst/>
            </a:endParaRPr>
          </a:p>
          <a:p>
            <a:pPr marL="288925" lvl="2" indent="-288925" eaLnBrk="1" hangingPunct="1">
              <a:defRPr/>
            </a:pPr>
            <a:endParaRPr lang="en-US" altLang="en-US" sz="2800" dirty="0" smtClean="0">
              <a:solidFill>
                <a:schemeClr val="accent4">
                  <a:lumMod val="10000"/>
                </a:schemeClr>
              </a:solidFill>
              <a:effectLst/>
            </a:endParaRPr>
          </a:p>
          <a:p>
            <a:pPr marL="288925" lvl="2" indent="-288925" eaLnBrk="1" hangingPunct="1">
              <a:defRPr/>
            </a:pPr>
            <a:r>
              <a:rPr lang="en-US" altLang="en-US" sz="2800" dirty="0" smtClean="0">
                <a:solidFill>
                  <a:schemeClr val="accent4">
                    <a:lumMod val="10000"/>
                  </a:schemeClr>
                </a:solidFill>
                <a:effectLst/>
              </a:rPr>
              <a:t>Vanuatu has its own </a:t>
            </a:r>
            <a:r>
              <a:rPr lang="en-US" altLang="en-US" sz="2800" b="1" dirty="0" smtClean="0">
                <a:solidFill>
                  <a:schemeClr val="accent4">
                    <a:lumMod val="10000"/>
                  </a:schemeClr>
                </a:solidFill>
                <a:effectLst/>
              </a:rPr>
              <a:t>custom ORB </a:t>
            </a:r>
            <a:r>
              <a:rPr lang="en-US" altLang="en-US" sz="2800" dirty="0" smtClean="0">
                <a:solidFill>
                  <a:schemeClr val="accent4">
                    <a:lumMod val="10000"/>
                  </a:schemeClr>
                </a:solidFill>
                <a:effectLst/>
              </a:rPr>
              <a:t>you must use</a:t>
            </a:r>
          </a:p>
          <a:p>
            <a:pPr marL="288925" lvl="2" indent="-288925" eaLnBrk="1" hangingPunct="1">
              <a:defRPr/>
            </a:pPr>
            <a:r>
              <a:rPr lang="en-US" altLang="en-US" sz="2800" dirty="0" smtClean="0">
                <a:solidFill>
                  <a:schemeClr val="accent4">
                    <a:lumMod val="10000"/>
                  </a:schemeClr>
                </a:solidFill>
                <a:effectLst/>
              </a:rPr>
              <a:t>It is the property of and </a:t>
            </a:r>
            <a:r>
              <a:rPr lang="en-US" altLang="en-US" sz="2800" b="1" dirty="0" smtClean="0">
                <a:solidFill>
                  <a:schemeClr val="accent4">
                    <a:lumMod val="10000"/>
                  </a:schemeClr>
                </a:solidFill>
                <a:effectLst/>
              </a:rPr>
              <a:t>returned to Vanuatu </a:t>
            </a:r>
          </a:p>
          <a:p>
            <a:pPr marL="228600" lvl="2" eaLnBrk="1" hangingPunct="1">
              <a:defRPr/>
            </a:pPr>
            <a:r>
              <a:rPr lang="en-US" altLang="en-US" sz="2800" b="1" dirty="0" smtClean="0">
                <a:solidFill>
                  <a:schemeClr val="accent4">
                    <a:lumMod val="10000"/>
                  </a:schemeClr>
                </a:solidFill>
                <a:effectLst/>
              </a:rPr>
              <a:t>IN INK </a:t>
            </a:r>
          </a:p>
          <a:p>
            <a:pPr marL="228600" lvl="2" eaLnBrk="1" hangingPunct="1">
              <a:defRPr/>
            </a:pPr>
            <a:r>
              <a:rPr lang="en-US" altLang="en-US" sz="2800" dirty="0" smtClean="0">
                <a:solidFill>
                  <a:schemeClr val="accent4">
                    <a:lumMod val="10000"/>
                  </a:schemeClr>
                </a:solidFill>
                <a:effectLst/>
              </a:rPr>
              <a:t>Requires </a:t>
            </a:r>
            <a:r>
              <a:rPr lang="en-US" altLang="en-US" sz="2800" b="1" dirty="0" smtClean="0">
                <a:solidFill>
                  <a:schemeClr val="accent4">
                    <a:lumMod val="10000"/>
                  </a:schemeClr>
                </a:solidFill>
                <a:effectLst/>
              </a:rPr>
              <a:t>SIGNATURES</a:t>
            </a:r>
            <a:r>
              <a:rPr lang="en-US" altLang="en-US" sz="2800" dirty="0" smtClean="0">
                <a:solidFill>
                  <a:schemeClr val="accent4">
                    <a:lumMod val="10000"/>
                  </a:schemeClr>
                </a:solidFill>
                <a:effectLst/>
              </a:rPr>
              <a:t> of Engineering and Bridge Officers </a:t>
            </a:r>
          </a:p>
          <a:p>
            <a:pPr marL="228600" lvl="2" eaLnBrk="1" hangingPunct="1">
              <a:defRPr/>
            </a:pPr>
            <a:r>
              <a:rPr lang="en-US" altLang="en-US" sz="2800" b="1" dirty="0" smtClean="0">
                <a:solidFill>
                  <a:schemeClr val="accent4">
                    <a:lumMod val="10000"/>
                  </a:schemeClr>
                </a:solidFill>
                <a:effectLst/>
              </a:rPr>
              <a:t>ACCESSIBLE</a:t>
            </a:r>
            <a:r>
              <a:rPr lang="en-US" altLang="en-US" sz="2800" dirty="0" smtClean="0">
                <a:solidFill>
                  <a:schemeClr val="accent4">
                    <a:lumMod val="10000"/>
                  </a:schemeClr>
                </a:solidFill>
                <a:effectLst/>
              </a:rPr>
              <a:t> at all times</a:t>
            </a:r>
          </a:p>
          <a:p>
            <a:pPr marL="228600" lvl="2" eaLnBrk="1" hangingPunct="1">
              <a:defRPr/>
            </a:pPr>
            <a:r>
              <a:rPr lang="en-US" altLang="en-US" sz="2800" b="1" dirty="0" smtClean="0">
                <a:solidFill>
                  <a:schemeClr val="accent4">
                    <a:lumMod val="10000"/>
                  </a:schemeClr>
                </a:solidFill>
                <a:effectLst/>
              </a:rPr>
              <a:t>UP TO DATE </a:t>
            </a:r>
            <a:r>
              <a:rPr lang="en-US" altLang="en-US" sz="2800" dirty="0" smtClean="0">
                <a:solidFill>
                  <a:schemeClr val="accent4">
                    <a:lumMod val="10000"/>
                  </a:schemeClr>
                </a:solidFill>
                <a:effectLst/>
              </a:rPr>
              <a:t>(current) at all times</a:t>
            </a:r>
          </a:p>
        </p:txBody>
      </p:sp>
      <p:sp>
        <p:nvSpPr>
          <p:cNvPr id="134146" name="Rectangle 2"/>
          <p:cNvSpPr>
            <a:spLocks noGrp="1" noChangeArrowheads="1"/>
          </p:cNvSpPr>
          <p:nvPr>
            <p:ph type="title"/>
          </p:nvPr>
        </p:nvSpPr>
        <p:spPr>
          <a:xfrm>
            <a:off x="457200" y="228600"/>
            <a:ext cx="4953000" cy="1905000"/>
          </a:xfrm>
          <a:noFill/>
        </p:spPr>
        <p:txBody>
          <a:bodyPr/>
          <a:lstStyle/>
          <a:p>
            <a:pPr lvl="1" eaLnBrk="1" hangingPunct="1">
              <a:defRPr/>
            </a:pPr>
            <a:r>
              <a:rPr lang="en-US" altLang="en-US" b="1" dirty="0" smtClean="0">
                <a:solidFill>
                  <a:srgbClr val="66FF33"/>
                </a:solidFill>
              </a:rPr>
              <a:t>Vanuatu Oil Record Book</a:t>
            </a:r>
            <a:endParaRPr lang="en-US" altLang="en-US" dirty="0" smtClean="0">
              <a:solidFill>
                <a:schemeClr val="accent2">
                  <a:lumMod val="60000"/>
                  <a:lumOff val="40000"/>
                </a:schemeClr>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1770"/>
            <a:ext cx="4800600" cy="194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0"/>
            <a:ext cx="8229600" cy="1676400"/>
          </a:xfrm>
          <a:solidFill>
            <a:srgbClr val="FFC000"/>
          </a:solidFill>
        </p:spPr>
        <p:txBody>
          <a:bodyPr/>
          <a:lstStyle/>
          <a:p>
            <a:pPr lvl="1" eaLnBrk="1" hangingPunct="1">
              <a:defRPr/>
            </a:pPr>
            <a:r>
              <a:rPr lang="en-US" altLang="en-US" sz="3200" dirty="0" smtClean="0">
                <a:solidFill>
                  <a:schemeClr val="accent4">
                    <a:lumMod val="10000"/>
                  </a:schemeClr>
                </a:solidFill>
              </a:rPr>
              <a:t>And you aren’t expected to. Keep the </a:t>
            </a:r>
            <a:br>
              <a:rPr lang="en-US" altLang="en-US" sz="3200" dirty="0" smtClean="0">
                <a:solidFill>
                  <a:schemeClr val="accent4">
                    <a:lumMod val="10000"/>
                  </a:schemeClr>
                </a:solidFill>
              </a:rPr>
            </a:br>
            <a:r>
              <a:rPr lang="en-US" altLang="en-US" sz="3200" dirty="0">
                <a:solidFill>
                  <a:schemeClr val="accent4">
                    <a:lumMod val="10000"/>
                  </a:schemeClr>
                </a:solidFill>
              </a:rPr>
              <a:t> </a:t>
            </a:r>
            <a:r>
              <a:rPr lang="en-US" altLang="en-US" sz="3200" dirty="0" smtClean="0">
                <a:solidFill>
                  <a:schemeClr val="accent4">
                    <a:lumMod val="10000"/>
                  </a:schemeClr>
                </a:solidFill>
              </a:rPr>
              <a:t>          </a:t>
            </a:r>
            <a:r>
              <a:rPr lang="en-US" altLang="en-US" sz="3200" b="1" dirty="0" smtClean="0">
                <a:solidFill>
                  <a:schemeClr val="bg2">
                    <a:lumMod val="60000"/>
                    <a:lumOff val="40000"/>
                  </a:schemeClr>
                </a:solidFill>
              </a:rPr>
              <a:t>ORB Cheat Sheet </a:t>
            </a:r>
            <a:r>
              <a:rPr lang="en-US" altLang="en-US" sz="3200" dirty="0" smtClean="0">
                <a:solidFill>
                  <a:schemeClr val="accent4">
                    <a:lumMod val="10000"/>
                  </a:schemeClr>
                </a:solidFill>
              </a:rPr>
              <a:t>with your ORB as guidance.  It contains:</a:t>
            </a:r>
            <a:endParaRPr lang="en-US" altLang="en-US" sz="3200" dirty="0">
              <a:solidFill>
                <a:schemeClr val="accent4">
                  <a:lumMod val="10000"/>
                </a:schemeClr>
              </a:solidFill>
            </a:endParaRPr>
          </a:p>
        </p:txBody>
      </p:sp>
      <p:sp>
        <p:nvSpPr>
          <p:cNvPr id="134147" name="Rectangle 3"/>
          <p:cNvSpPr>
            <a:spLocks noGrp="1" noChangeArrowheads="1"/>
          </p:cNvSpPr>
          <p:nvPr>
            <p:ph type="body" idx="1"/>
          </p:nvPr>
        </p:nvSpPr>
        <p:spPr>
          <a:xfrm>
            <a:off x="457200" y="3352800"/>
            <a:ext cx="8305800" cy="3200400"/>
          </a:xfrm>
          <a:solidFill>
            <a:schemeClr val="bg2">
              <a:lumMod val="20000"/>
              <a:lumOff val="80000"/>
            </a:schemeClr>
          </a:solidFill>
          <a:ln w="28575">
            <a:miter lim="800000"/>
            <a:headEnd/>
            <a:tailEnd/>
          </a:ln>
        </p:spPr>
        <p:txBody>
          <a:bodyPr/>
          <a:lstStyle/>
          <a:p>
            <a:pPr lvl="1" eaLnBrk="1" hangingPunct="1">
              <a:defRPr/>
            </a:pPr>
            <a:r>
              <a:rPr lang="en-US" altLang="en-US" sz="3200" dirty="0" smtClean="0">
                <a:solidFill>
                  <a:schemeClr val="accent4">
                    <a:lumMod val="10000"/>
                  </a:schemeClr>
                </a:solidFill>
              </a:rPr>
              <a:t>Fuel/Oil Pathways and ORB Codes</a:t>
            </a:r>
          </a:p>
          <a:p>
            <a:pPr lvl="2" eaLnBrk="1" hangingPunct="1">
              <a:defRPr/>
            </a:pPr>
            <a:r>
              <a:rPr lang="en-US" altLang="en-US" dirty="0" smtClean="0">
                <a:solidFill>
                  <a:schemeClr val="accent4">
                    <a:lumMod val="10000"/>
                  </a:schemeClr>
                </a:solidFill>
              </a:rPr>
              <a:t>Printable posting</a:t>
            </a:r>
          </a:p>
          <a:p>
            <a:pPr lvl="1" eaLnBrk="1" hangingPunct="1">
              <a:defRPr/>
            </a:pPr>
            <a:r>
              <a:rPr lang="en-US" altLang="en-US" sz="3200" dirty="0" smtClean="0">
                <a:solidFill>
                  <a:schemeClr val="accent4">
                    <a:lumMod val="10000"/>
                  </a:schemeClr>
                </a:solidFill>
              </a:rPr>
              <a:t>TDI Sample Oil Record Book Entries</a:t>
            </a:r>
          </a:p>
          <a:p>
            <a:pPr lvl="1" eaLnBrk="1" hangingPunct="1">
              <a:defRPr/>
            </a:pPr>
            <a:r>
              <a:rPr lang="en-US" altLang="en-US" sz="3200" dirty="0" smtClean="0">
                <a:solidFill>
                  <a:schemeClr val="accent4">
                    <a:lumMod val="10000"/>
                  </a:schemeClr>
                </a:solidFill>
              </a:rPr>
              <a:t>Volume Conversion Tables</a:t>
            </a:r>
          </a:p>
          <a:p>
            <a:pPr lvl="1" eaLnBrk="1" hangingPunct="1">
              <a:defRPr/>
            </a:pPr>
            <a:r>
              <a:rPr lang="en-US" altLang="en-US" sz="3200" dirty="0">
                <a:solidFill>
                  <a:schemeClr val="accent4">
                    <a:lumMod val="10000"/>
                  </a:schemeClr>
                </a:solidFill>
              </a:rPr>
              <a:t>MEPC.1/Circ.736/Rev 2 – Oct. 6. 2011</a:t>
            </a:r>
          </a:p>
          <a:p>
            <a:pPr lvl="2" eaLnBrk="1" hangingPunct="1">
              <a:defRPr/>
            </a:pPr>
            <a:r>
              <a:rPr lang="en-US" altLang="en-US" dirty="0">
                <a:solidFill>
                  <a:schemeClr val="accent4">
                    <a:lumMod val="10000"/>
                  </a:schemeClr>
                </a:solidFill>
              </a:rPr>
              <a:t>With TDI specific notes and entry formats</a:t>
            </a:r>
          </a:p>
          <a:p>
            <a:pPr lvl="1" eaLnBrk="1" hangingPunct="1">
              <a:defRPr/>
            </a:pPr>
            <a:endParaRPr lang="en-US" altLang="en-US" sz="3200" dirty="0" smtClean="0">
              <a:solidFill>
                <a:schemeClr val="accent4">
                  <a:lumMod val="10000"/>
                </a:schemeClr>
              </a:solidFill>
            </a:endParaRPr>
          </a:p>
        </p:txBody>
      </p:sp>
      <p:sp>
        <p:nvSpPr>
          <p:cNvPr id="2" name="TextBox 1"/>
          <p:cNvSpPr txBox="1"/>
          <p:nvPr/>
        </p:nvSpPr>
        <p:spPr>
          <a:xfrm>
            <a:off x="457200" y="152400"/>
            <a:ext cx="8229600" cy="1200329"/>
          </a:xfrm>
          <a:prstGeom prst="rect">
            <a:avLst/>
          </a:prstGeom>
          <a:solidFill>
            <a:srgbClr val="FBEFBB"/>
          </a:solidFill>
        </p:spPr>
        <p:txBody>
          <a:bodyPr wrap="square" rtlCol="0">
            <a:spAutoFit/>
          </a:bodyPr>
          <a:lstStyle/>
          <a:p>
            <a:pPr algn="ctr"/>
            <a:r>
              <a:rPr lang="en-US" sz="3600" b="1" dirty="0" smtClean="0">
                <a:solidFill>
                  <a:schemeClr val="accent4">
                    <a:lumMod val="10000"/>
                  </a:schemeClr>
                </a:solidFill>
              </a:rPr>
              <a:t>You are </a:t>
            </a:r>
            <a:r>
              <a:rPr lang="en-US" sz="3600" b="1" dirty="0" smtClean="0">
                <a:solidFill>
                  <a:srgbClr val="C00000"/>
                </a:solidFill>
                <a:effectLst>
                  <a:outerShdw blurRad="38100" dist="38100" dir="2700000" algn="tl">
                    <a:srgbClr val="000000">
                      <a:alpha val="43137"/>
                    </a:srgbClr>
                  </a:outerShdw>
                </a:effectLst>
              </a:rPr>
              <a:t>NEVER</a:t>
            </a:r>
            <a:r>
              <a:rPr lang="en-US" sz="3600" b="1" dirty="0" smtClean="0">
                <a:solidFill>
                  <a:schemeClr val="accent4">
                    <a:lumMod val="10000"/>
                  </a:schemeClr>
                </a:solidFill>
                <a:effectLst>
                  <a:outerShdw blurRad="38100" dist="38100" dir="2700000" algn="tl">
                    <a:srgbClr val="000000">
                      <a:alpha val="43137"/>
                    </a:srgbClr>
                  </a:outerShdw>
                </a:effectLst>
              </a:rPr>
              <a:t> </a:t>
            </a:r>
            <a:r>
              <a:rPr lang="en-US" sz="3600" b="1" dirty="0" smtClean="0">
                <a:solidFill>
                  <a:schemeClr val="accent4">
                    <a:lumMod val="10000"/>
                  </a:schemeClr>
                </a:solidFill>
              </a:rPr>
              <a:t>going to </a:t>
            </a:r>
          </a:p>
          <a:p>
            <a:pPr algn="ctr"/>
            <a:r>
              <a:rPr lang="en-US" sz="3600" b="1" dirty="0" smtClean="0">
                <a:solidFill>
                  <a:schemeClr val="accent4">
                    <a:lumMod val="10000"/>
                  </a:schemeClr>
                </a:solidFill>
              </a:rPr>
              <a:t>remember all this!!!</a:t>
            </a:r>
            <a:endParaRPr lang="en-US" sz="3600" b="1" dirty="0">
              <a:solidFill>
                <a:schemeClr val="accent4">
                  <a:lumMod val="1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33600"/>
            <a:ext cx="1531937" cy="53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27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04850" y="1066800"/>
            <a:ext cx="7981950" cy="685800"/>
          </a:xfrm>
          <a:solidFill>
            <a:srgbClr val="FFC000"/>
          </a:solidFill>
        </p:spPr>
        <p:txBody>
          <a:bodyPr/>
          <a:lstStyle/>
          <a:p>
            <a:pPr lvl="1" eaLnBrk="1" hangingPunct="1">
              <a:defRPr/>
            </a:pPr>
            <a:r>
              <a:rPr lang="en-US" altLang="en-US" sz="3200" dirty="0" smtClean="0">
                <a:solidFill>
                  <a:schemeClr val="accent4">
                    <a:lumMod val="10000"/>
                  </a:schemeClr>
                </a:solidFill>
              </a:rPr>
              <a:t>Current copy on the TDI Forms page:</a:t>
            </a:r>
            <a:endParaRPr lang="en-US" altLang="en-US" sz="3200" dirty="0">
              <a:solidFill>
                <a:schemeClr val="accent4">
                  <a:lumMod val="10000"/>
                </a:schemeClr>
              </a:solidFill>
            </a:endParaRPr>
          </a:p>
        </p:txBody>
      </p:sp>
      <p:sp>
        <p:nvSpPr>
          <p:cNvPr id="2" name="TextBox 1"/>
          <p:cNvSpPr txBox="1"/>
          <p:nvPr/>
        </p:nvSpPr>
        <p:spPr>
          <a:xfrm>
            <a:off x="704850" y="152400"/>
            <a:ext cx="7981950" cy="646331"/>
          </a:xfrm>
          <a:prstGeom prst="rect">
            <a:avLst/>
          </a:prstGeom>
          <a:solidFill>
            <a:srgbClr val="FBEFBB"/>
          </a:solidFill>
        </p:spPr>
        <p:txBody>
          <a:bodyPr wrap="square" rtlCol="0">
            <a:spAutoFit/>
          </a:bodyPr>
          <a:lstStyle/>
          <a:p>
            <a:pPr algn="ctr"/>
            <a:r>
              <a:rPr lang="en-US" sz="3600" b="1" dirty="0" smtClean="0">
                <a:solidFill>
                  <a:schemeClr val="accent4">
                    <a:lumMod val="10000"/>
                  </a:schemeClr>
                </a:solidFill>
              </a:rPr>
              <a:t>The </a:t>
            </a:r>
            <a:r>
              <a:rPr lang="en-US" sz="3600" b="1" dirty="0" smtClean="0">
                <a:solidFill>
                  <a:srgbClr val="C00000"/>
                </a:solidFill>
                <a:effectLst>
                  <a:outerShdw blurRad="38100" dist="38100" dir="2700000" algn="tl">
                    <a:srgbClr val="000000">
                      <a:alpha val="43137"/>
                    </a:srgbClr>
                  </a:outerShdw>
                </a:effectLst>
              </a:rPr>
              <a:t>ORB Cheat Sheet</a:t>
            </a:r>
            <a:endParaRPr lang="en-US" sz="3600" b="1" dirty="0">
              <a:solidFill>
                <a:srgbClr val="C00000"/>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 y="2057400"/>
            <a:ext cx="770572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27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90599" y="76200"/>
            <a:ext cx="7162801" cy="1219200"/>
          </a:xfrm>
          <a:solidFill>
            <a:schemeClr val="bg1">
              <a:lumMod val="75000"/>
            </a:schemeClr>
          </a:solidFill>
        </p:spPr>
        <p:txBody>
          <a:bodyPr/>
          <a:lstStyle/>
          <a:p>
            <a:pPr eaLnBrk="1" hangingPunct="1">
              <a:defRPr/>
            </a:pPr>
            <a:r>
              <a:rPr lang="en-US" altLang="en-US" b="1" u="sng" dirty="0" smtClean="0">
                <a:solidFill>
                  <a:srgbClr val="FFFF00"/>
                </a:solidFill>
              </a:rPr>
              <a:t>ORB Codes</a:t>
            </a:r>
            <a:r>
              <a:rPr lang="en-US" altLang="en-US" dirty="0" smtClean="0"/>
              <a:t/>
            </a:r>
            <a:br>
              <a:rPr lang="en-US" altLang="en-US" dirty="0" smtClean="0"/>
            </a:br>
            <a:r>
              <a:rPr lang="en-US" altLang="en-US" dirty="0" smtClean="0"/>
              <a:t>Most common entries</a:t>
            </a: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graphicFrame>
        <p:nvGraphicFramePr>
          <p:cNvPr id="8" name="Content Placeholder 3"/>
          <p:cNvGraphicFramePr>
            <a:graphicFrameLocks/>
          </p:cNvGraphicFramePr>
          <p:nvPr>
            <p:extLst>
              <p:ext uri="{D42A27DB-BD31-4B8C-83A1-F6EECF244321}">
                <p14:modId xmlns:p14="http://schemas.microsoft.com/office/powerpoint/2010/main" val="198864611"/>
              </p:ext>
            </p:extLst>
          </p:nvPr>
        </p:nvGraphicFramePr>
        <p:xfrm>
          <a:off x="838200" y="1447800"/>
          <a:ext cx="73914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smtClean="0">
                <a:solidFill>
                  <a:srgbClr val="FF9933"/>
                </a:solidFill>
              </a:rPr>
              <a:t>ORB</a:t>
            </a:r>
            <a:r>
              <a:rPr lang="en-US" altLang="en-US" dirty="0" smtClean="0"/>
              <a:t> </a:t>
            </a:r>
            <a:r>
              <a:rPr lang="en-US" altLang="en-US" dirty="0" smtClean="0">
                <a:solidFill>
                  <a:schemeClr val="accent4">
                    <a:lumMod val="10000"/>
                  </a:schemeClr>
                </a:solidFill>
              </a:rPr>
              <a:t>Codes- </a:t>
            </a: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sp>
        <p:nvSpPr>
          <p:cNvPr id="2061" name="Text Box 13"/>
          <p:cNvSpPr txBox="1">
            <a:spLocks noChangeArrowheads="1"/>
          </p:cNvSpPr>
          <p:nvPr/>
        </p:nvSpPr>
        <p:spPr bwMode="auto">
          <a:xfrm>
            <a:off x="300796" y="2438400"/>
            <a:ext cx="8534400" cy="2862322"/>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None/>
            </a:pPr>
            <a:endParaRPr lang="en-US" altLang="en-US" sz="3600" b="1" dirty="0" smtClean="0">
              <a:solidFill>
                <a:schemeClr val="accent4">
                  <a:lumMod val="10000"/>
                </a:schemeClr>
              </a:solidFill>
            </a:endParaRPr>
          </a:p>
          <a:p>
            <a:pPr>
              <a:spcBef>
                <a:spcPct val="0"/>
              </a:spcBef>
              <a:buClrTx/>
              <a:buSzTx/>
            </a:pPr>
            <a:r>
              <a:rPr lang="en-US" altLang="en-US" sz="3600" b="1" dirty="0" smtClean="0">
                <a:solidFill>
                  <a:schemeClr val="accent4">
                    <a:lumMod val="10000"/>
                  </a:schemeClr>
                </a:solidFill>
              </a:rPr>
              <a:t>Fuel Oil 26.3</a:t>
            </a:r>
          </a:p>
          <a:p>
            <a:pPr>
              <a:spcBef>
                <a:spcPct val="0"/>
              </a:spcBef>
              <a:buClrTx/>
              <a:buSzTx/>
              <a:buNone/>
            </a:pPr>
            <a:endParaRPr lang="en-US" altLang="en-US" sz="3600" b="1" dirty="0" smtClean="0">
              <a:solidFill>
                <a:schemeClr val="accent4">
                  <a:lumMod val="10000"/>
                </a:schemeClr>
              </a:solidFill>
            </a:endParaRPr>
          </a:p>
          <a:p>
            <a:pPr>
              <a:spcBef>
                <a:spcPct val="0"/>
              </a:spcBef>
              <a:buClrTx/>
              <a:buSzTx/>
            </a:pPr>
            <a:r>
              <a:rPr lang="en-US" altLang="en-US" sz="3600" b="1" dirty="0" smtClean="0">
                <a:solidFill>
                  <a:schemeClr val="accent4">
                    <a:lumMod val="10000"/>
                  </a:schemeClr>
                </a:solidFill>
              </a:rPr>
              <a:t>&amp; Lube Oil 26.4</a:t>
            </a:r>
          </a:p>
          <a:p>
            <a:pPr>
              <a:spcBef>
                <a:spcPct val="0"/>
              </a:spcBef>
              <a:buClrTx/>
              <a:buSzTx/>
              <a:buNone/>
            </a:pPr>
            <a:endParaRPr lang="en-US" altLang="en-US" sz="3600" b="1" dirty="0">
              <a:solidFill>
                <a:schemeClr val="accent4">
                  <a:lumMod val="10000"/>
                </a:schemeClr>
              </a:solidFill>
            </a:endParaRPr>
          </a:p>
        </p:txBody>
      </p:sp>
      <p:grpSp>
        <p:nvGrpSpPr>
          <p:cNvPr id="11" name="Group 10"/>
          <p:cNvGrpSpPr/>
          <p:nvPr/>
        </p:nvGrpSpPr>
        <p:grpSpPr>
          <a:xfrm>
            <a:off x="5991372" y="152400"/>
            <a:ext cx="2859064" cy="1903841"/>
            <a:chOff x="2133602" y="76199"/>
            <a:chExt cx="2859064" cy="1903841"/>
          </a:xfrm>
          <a:scene3d>
            <a:camera prst="orthographicFront">
              <a:rot lat="0" lon="0" rev="0"/>
            </a:camera>
            <a:lightRig rig="contrasting" dir="t">
              <a:rot lat="0" lon="0" rev="1200000"/>
            </a:lightRig>
          </a:scene3d>
        </p:grpSpPr>
        <p:sp>
          <p:nvSpPr>
            <p:cNvPr id="12" name="Oval 11"/>
            <p:cNvSpPr/>
            <p:nvPr/>
          </p:nvSpPr>
          <p:spPr>
            <a:xfrm>
              <a:off x="2133602" y="76199"/>
              <a:ext cx="2859064" cy="1903841"/>
            </a:xfrm>
            <a:prstGeom prst="ellipse">
              <a:avLst/>
            </a:prstGeom>
            <a:solidFill>
              <a:schemeClr val="tx1">
                <a:lumMod val="85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2552302" y="355010"/>
              <a:ext cx="2021664" cy="13462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133600">
                <a:lnSpc>
                  <a:spcPct val="90000"/>
                </a:lnSpc>
                <a:spcBef>
                  <a:spcPct val="0"/>
                </a:spcBef>
                <a:spcAft>
                  <a:spcPct val="35000"/>
                </a:spcAft>
              </a:pPr>
              <a:r>
                <a:rPr lang="en-US" sz="4800" b="1" kern="1200" cap="none" spc="0" dirty="0" smtClean="0">
                  <a:ln w="11430">
                    <a:solidFill>
                      <a:schemeClr val="accent4">
                        <a:lumMod val="10000"/>
                      </a:schemeClr>
                    </a:solidFill>
                  </a:ln>
                  <a:solidFill>
                    <a:srgbClr val="FFFF00"/>
                  </a:solidFill>
                  <a:effectLst>
                    <a:outerShdw blurRad="50800" dist="39000" dir="5460000" algn="tl">
                      <a:srgbClr val="000000">
                        <a:alpha val="38000"/>
                      </a:srgbClr>
                    </a:outerShdw>
                  </a:effectLst>
                </a:rPr>
                <a:t>H</a:t>
              </a:r>
            </a:p>
            <a:p>
              <a:pPr lvl="0" algn="ctr" defTabSz="2133600">
                <a:lnSpc>
                  <a:spcPct val="90000"/>
                </a:lnSpc>
                <a:spcBef>
                  <a:spcPct val="0"/>
                </a:spcBef>
                <a:spcAft>
                  <a:spcPct val="35000"/>
                </a:spcAft>
              </a:pPr>
              <a:r>
                <a:rPr lang="en-US" sz="2800" b="1" kern="1200" dirty="0" smtClean="0">
                  <a:solidFill>
                    <a:schemeClr val="accent4">
                      <a:lumMod val="10000"/>
                    </a:schemeClr>
                  </a:solidFill>
                </a:rPr>
                <a:t>Bunkering</a:t>
              </a:r>
              <a:endParaRPr lang="en-US" sz="2800" b="1" kern="1200" dirty="0">
                <a:solidFill>
                  <a:schemeClr val="accent4">
                    <a:lumMod val="10000"/>
                  </a:schemeClr>
                </a:solidFill>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70486"/>
            <a:ext cx="1531937" cy="53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680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1316" y="381000"/>
            <a:ext cx="822960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H=Bunkering / </a:t>
            </a:r>
            <a:r>
              <a:rPr lang="en-US" altLang="en-US" sz="3600" b="1" u="sng" dirty="0" smtClean="0">
                <a:solidFill>
                  <a:schemeClr val="bg2">
                    <a:lumMod val="60000"/>
                    <a:lumOff val="40000"/>
                  </a:schemeClr>
                </a:solidFill>
              </a:rPr>
              <a:t>FUEL </a:t>
            </a:r>
            <a:r>
              <a:rPr lang="en-US" altLang="en-US" sz="3600" b="1" dirty="0" smtClean="0">
                <a:solidFill>
                  <a:schemeClr val="bg2">
                    <a:lumMod val="60000"/>
                    <a:lumOff val="40000"/>
                  </a:schemeClr>
                </a:solidFill>
              </a:rPr>
              <a:t>OIL= 26.3</a:t>
            </a:r>
          </a:p>
        </p:txBody>
      </p:sp>
      <p:sp>
        <p:nvSpPr>
          <p:cNvPr id="5" name="TextBox 4"/>
          <p:cNvSpPr txBox="1"/>
          <p:nvPr/>
        </p:nvSpPr>
        <p:spPr>
          <a:xfrm>
            <a:off x="304800" y="1371600"/>
            <a:ext cx="8522632" cy="2308324"/>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Date MUST be in this format!!  </a:t>
            </a:r>
            <a:r>
              <a:rPr lang="en-US" sz="2400" b="1" dirty="0" smtClean="0">
                <a:solidFill>
                  <a:schemeClr val="bg2">
                    <a:lumMod val="60000"/>
                    <a:lumOff val="40000"/>
                  </a:schemeClr>
                </a:solidFill>
              </a:rPr>
              <a:t>DD/MONTH/YYYY</a:t>
            </a:r>
          </a:p>
          <a:p>
            <a:r>
              <a:rPr lang="en-US" sz="2400" b="1" dirty="0" smtClean="0">
                <a:solidFill>
                  <a:schemeClr val="accent4">
                    <a:lumMod val="10000"/>
                  </a:schemeClr>
                </a:solidFill>
              </a:rPr>
              <a:t>26.1</a:t>
            </a:r>
            <a:r>
              <a:rPr lang="en-US" sz="2400" dirty="0" smtClean="0">
                <a:solidFill>
                  <a:schemeClr val="accent4">
                    <a:lumMod val="10000"/>
                  </a:schemeClr>
                </a:solidFill>
              </a:rPr>
              <a:t>  </a:t>
            </a:r>
            <a:r>
              <a:rPr lang="en-US" sz="2400" b="1" dirty="0" smtClean="0">
                <a:solidFill>
                  <a:schemeClr val="accent4">
                    <a:lumMod val="10000"/>
                  </a:schemeClr>
                </a:solidFill>
              </a:rPr>
              <a:t>Geographic location </a:t>
            </a:r>
            <a:r>
              <a:rPr lang="en-US" sz="2400" dirty="0" smtClean="0">
                <a:solidFill>
                  <a:schemeClr val="accent4">
                    <a:lumMod val="10000"/>
                  </a:schemeClr>
                </a:solidFill>
              </a:rPr>
              <a:t>of transfer</a:t>
            </a:r>
          </a:p>
          <a:p>
            <a:r>
              <a:rPr lang="en-US" sz="2400" b="1" dirty="0" smtClean="0">
                <a:solidFill>
                  <a:schemeClr val="accent4">
                    <a:lumMod val="10000"/>
                  </a:schemeClr>
                </a:solidFill>
              </a:rPr>
              <a:t>26.2</a:t>
            </a:r>
            <a:r>
              <a:rPr lang="en-US" sz="2400" dirty="0" smtClean="0">
                <a:solidFill>
                  <a:schemeClr val="accent4">
                    <a:lumMod val="10000"/>
                  </a:schemeClr>
                </a:solidFill>
              </a:rPr>
              <a:t>  </a:t>
            </a:r>
            <a:r>
              <a:rPr lang="en-US" sz="2400" b="1" dirty="0" smtClean="0">
                <a:solidFill>
                  <a:schemeClr val="accent4">
                    <a:lumMod val="10000"/>
                  </a:schemeClr>
                </a:solidFill>
              </a:rPr>
              <a:t>Start</a:t>
            </a:r>
            <a:r>
              <a:rPr lang="en-US" sz="2400" dirty="0" smtClean="0">
                <a:solidFill>
                  <a:schemeClr val="accent4">
                    <a:lumMod val="10000"/>
                  </a:schemeClr>
                </a:solidFill>
              </a:rPr>
              <a:t> and </a:t>
            </a:r>
            <a:r>
              <a:rPr lang="en-US" sz="2400" b="1" dirty="0" smtClean="0">
                <a:solidFill>
                  <a:schemeClr val="accent4">
                    <a:lumMod val="10000"/>
                  </a:schemeClr>
                </a:solidFill>
              </a:rPr>
              <a:t>stop</a:t>
            </a:r>
            <a:r>
              <a:rPr lang="en-US" sz="2400" dirty="0" smtClean="0">
                <a:solidFill>
                  <a:schemeClr val="accent4">
                    <a:lumMod val="10000"/>
                  </a:schemeClr>
                </a:solidFill>
              </a:rPr>
              <a:t> times</a:t>
            </a:r>
          </a:p>
          <a:p>
            <a:r>
              <a:rPr lang="en-US" sz="2400" b="1" dirty="0" smtClean="0">
                <a:solidFill>
                  <a:schemeClr val="accent4">
                    <a:lumMod val="10000"/>
                  </a:schemeClr>
                </a:solidFill>
              </a:rPr>
              <a:t>26.3</a:t>
            </a:r>
            <a:r>
              <a:rPr lang="en-US" sz="2400" dirty="0" smtClean="0">
                <a:solidFill>
                  <a:schemeClr val="accent4">
                    <a:lumMod val="10000"/>
                  </a:schemeClr>
                </a:solidFill>
              </a:rPr>
              <a:t>  Specific </a:t>
            </a:r>
            <a:r>
              <a:rPr lang="en-US" sz="2400" b="1" dirty="0" smtClean="0">
                <a:solidFill>
                  <a:schemeClr val="accent4">
                    <a:lumMod val="10000"/>
                  </a:schemeClr>
                </a:solidFill>
              </a:rPr>
              <a:t>type</a:t>
            </a:r>
            <a:r>
              <a:rPr lang="en-US" sz="2400" dirty="0" smtClean="0">
                <a:solidFill>
                  <a:schemeClr val="accent4">
                    <a:lumMod val="10000"/>
                  </a:schemeClr>
                </a:solidFill>
              </a:rPr>
              <a:t>, </a:t>
            </a:r>
            <a:r>
              <a:rPr lang="en-US" sz="2400" b="1" dirty="0" smtClean="0">
                <a:solidFill>
                  <a:schemeClr val="accent4">
                    <a:lumMod val="10000"/>
                  </a:schemeClr>
                </a:solidFill>
              </a:rPr>
              <a:t>quantity</a:t>
            </a:r>
            <a:r>
              <a:rPr lang="en-US" sz="2400" dirty="0" smtClean="0">
                <a:solidFill>
                  <a:schemeClr val="accent4">
                    <a:lumMod val="10000"/>
                  </a:schemeClr>
                </a:solidFill>
              </a:rPr>
              <a:t> of fuel, </a:t>
            </a:r>
            <a:r>
              <a:rPr lang="en-US" sz="2400" b="1" dirty="0" smtClean="0">
                <a:solidFill>
                  <a:schemeClr val="accent4">
                    <a:lumMod val="10000"/>
                  </a:schemeClr>
                </a:solidFill>
              </a:rPr>
              <a:t>where</a:t>
            </a:r>
            <a:r>
              <a:rPr lang="en-US" sz="2400" dirty="0" smtClean="0">
                <a:solidFill>
                  <a:schemeClr val="accent4">
                    <a:lumMod val="10000"/>
                  </a:schemeClr>
                </a:solidFill>
              </a:rPr>
              <a:t> it was put </a:t>
            </a:r>
          </a:p>
          <a:p>
            <a:r>
              <a:rPr lang="en-US" sz="2400" dirty="0">
                <a:solidFill>
                  <a:schemeClr val="accent4">
                    <a:lumMod val="10000"/>
                  </a:schemeClr>
                </a:solidFill>
              </a:rPr>
              <a:t> </a:t>
            </a:r>
            <a:r>
              <a:rPr lang="en-US" sz="2400" dirty="0" smtClean="0">
                <a:solidFill>
                  <a:schemeClr val="accent4">
                    <a:lumMod val="10000"/>
                  </a:schemeClr>
                </a:solidFill>
              </a:rPr>
              <a:t>        and </a:t>
            </a:r>
            <a:r>
              <a:rPr lang="en-US" sz="2400" b="1" dirty="0" smtClean="0">
                <a:solidFill>
                  <a:schemeClr val="accent4">
                    <a:lumMod val="10000"/>
                  </a:schemeClr>
                </a:solidFill>
              </a:rPr>
              <a:t>ROB</a:t>
            </a:r>
          </a:p>
          <a:p>
            <a:r>
              <a:rPr lang="en-US" sz="2400" b="1" dirty="0">
                <a:solidFill>
                  <a:schemeClr val="accent4">
                    <a:lumMod val="10000"/>
                  </a:schemeClr>
                </a:solidFill>
              </a:rPr>
              <a:t> </a:t>
            </a:r>
            <a:r>
              <a:rPr lang="en-US" sz="2400" b="1" dirty="0" smtClean="0">
                <a:solidFill>
                  <a:schemeClr val="accent4">
                    <a:lumMod val="10000"/>
                  </a:schemeClr>
                </a:solidFill>
              </a:rPr>
              <a:t>         Signature, </a:t>
            </a:r>
            <a:r>
              <a:rPr lang="en-US" sz="2400" b="1" dirty="0" smtClean="0">
                <a:solidFill>
                  <a:srgbClr val="7030A0"/>
                </a:solidFill>
                <a:effectLst>
                  <a:outerShdw blurRad="38100" dist="38100" dir="2700000" algn="tl">
                    <a:srgbClr val="000000">
                      <a:alpha val="43137"/>
                    </a:srgbClr>
                  </a:outerShdw>
                </a:effectLst>
              </a:rPr>
              <a:t>Rank</a:t>
            </a:r>
            <a:r>
              <a:rPr lang="en-US" sz="2400" b="1" dirty="0" smtClean="0">
                <a:solidFill>
                  <a:schemeClr val="accent4">
                    <a:lumMod val="10000"/>
                  </a:schemeClr>
                </a:solidFill>
              </a:rPr>
              <a:t>, </a:t>
            </a:r>
            <a:r>
              <a:rPr lang="en-US" sz="2400" b="1" dirty="0" smtClean="0">
                <a:solidFill>
                  <a:schemeClr val="bg2">
                    <a:lumMod val="60000"/>
                    <a:lumOff val="40000"/>
                  </a:schemeClr>
                </a:solidFill>
                <a:effectLst>
                  <a:outerShdw blurRad="38100" dist="38100" dir="2700000" algn="tl">
                    <a:srgbClr val="000000">
                      <a:alpha val="43137"/>
                    </a:srgbClr>
                  </a:outerShdw>
                </a:effectLst>
              </a:rPr>
              <a:t>DD/MONTH/YYYY</a:t>
            </a:r>
            <a:endParaRPr lang="en-US" sz="2400" b="1" dirty="0">
              <a:solidFill>
                <a:schemeClr val="bg2">
                  <a:lumMod val="60000"/>
                  <a:lumOff val="4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71" y="3810000"/>
            <a:ext cx="848278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1316" y="381000"/>
            <a:ext cx="822960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H=Bunkering / </a:t>
            </a:r>
            <a:r>
              <a:rPr lang="en-US" altLang="en-US" sz="3600" b="1" u="sng" dirty="0" smtClean="0">
                <a:solidFill>
                  <a:srgbClr val="7030A0"/>
                </a:solidFill>
              </a:rPr>
              <a:t>Lube </a:t>
            </a:r>
            <a:r>
              <a:rPr lang="en-US" altLang="en-US" sz="3600" b="1" dirty="0" smtClean="0">
                <a:solidFill>
                  <a:srgbClr val="7030A0"/>
                </a:solidFill>
              </a:rPr>
              <a:t>OIL= 26.4</a:t>
            </a:r>
          </a:p>
        </p:txBody>
      </p:sp>
      <p:sp>
        <p:nvSpPr>
          <p:cNvPr id="5" name="TextBox 4"/>
          <p:cNvSpPr txBox="1"/>
          <p:nvPr/>
        </p:nvSpPr>
        <p:spPr>
          <a:xfrm>
            <a:off x="304800" y="1371600"/>
            <a:ext cx="8522632" cy="2308324"/>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Date MUST be in this format!!  </a:t>
            </a:r>
            <a:r>
              <a:rPr lang="en-US" sz="2400" b="1" dirty="0" smtClean="0">
                <a:solidFill>
                  <a:schemeClr val="bg2">
                    <a:lumMod val="60000"/>
                    <a:lumOff val="40000"/>
                  </a:schemeClr>
                </a:solidFill>
              </a:rPr>
              <a:t>DD/MONTH/YYYY</a:t>
            </a:r>
          </a:p>
          <a:p>
            <a:r>
              <a:rPr lang="en-US" sz="2400" b="1" dirty="0" smtClean="0">
                <a:solidFill>
                  <a:schemeClr val="accent4">
                    <a:lumMod val="10000"/>
                  </a:schemeClr>
                </a:solidFill>
              </a:rPr>
              <a:t>26.1</a:t>
            </a:r>
            <a:r>
              <a:rPr lang="en-US" sz="2400" dirty="0" smtClean="0">
                <a:solidFill>
                  <a:schemeClr val="accent4">
                    <a:lumMod val="10000"/>
                  </a:schemeClr>
                </a:solidFill>
              </a:rPr>
              <a:t>  </a:t>
            </a:r>
            <a:r>
              <a:rPr lang="en-US" sz="2400" b="1" dirty="0" smtClean="0">
                <a:solidFill>
                  <a:schemeClr val="accent4">
                    <a:lumMod val="10000"/>
                  </a:schemeClr>
                </a:solidFill>
              </a:rPr>
              <a:t>Geographic location </a:t>
            </a:r>
            <a:r>
              <a:rPr lang="en-US" sz="2400" dirty="0" smtClean="0">
                <a:solidFill>
                  <a:schemeClr val="accent4">
                    <a:lumMod val="10000"/>
                  </a:schemeClr>
                </a:solidFill>
              </a:rPr>
              <a:t>of transfer</a:t>
            </a:r>
          </a:p>
          <a:p>
            <a:r>
              <a:rPr lang="en-US" sz="2400" b="1" dirty="0" smtClean="0">
                <a:solidFill>
                  <a:schemeClr val="accent4">
                    <a:lumMod val="10000"/>
                  </a:schemeClr>
                </a:solidFill>
              </a:rPr>
              <a:t>26.2</a:t>
            </a:r>
            <a:r>
              <a:rPr lang="en-US" sz="2400" dirty="0" smtClean="0">
                <a:solidFill>
                  <a:schemeClr val="accent4">
                    <a:lumMod val="10000"/>
                  </a:schemeClr>
                </a:solidFill>
              </a:rPr>
              <a:t>  </a:t>
            </a:r>
            <a:r>
              <a:rPr lang="en-US" sz="2400" b="1" dirty="0" smtClean="0">
                <a:solidFill>
                  <a:schemeClr val="accent4">
                    <a:lumMod val="10000"/>
                  </a:schemeClr>
                </a:solidFill>
              </a:rPr>
              <a:t>Start</a:t>
            </a:r>
            <a:r>
              <a:rPr lang="en-US" sz="2400" dirty="0" smtClean="0">
                <a:solidFill>
                  <a:schemeClr val="accent4">
                    <a:lumMod val="10000"/>
                  </a:schemeClr>
                </a:solidFill>
              </a:rPr>
              <a:t> and </a:t>
            </a:r>
            <a:r>
              <a:rPr lang="en-US" sz="2400" b="1" dirty="0" smtClean="0">
                <a:solidFill>
                  <a:schemeClr val="accent4">
                    <a:lumMod val="10000"/>
                  </a:schemeClr>
                </a:solidFill>
              </a:rPr>
              <a:t>stop</a:t>
            </a:r>
            <a:r>
              <a:rPr lang="en-US" sz="2400" dirty="0" smtClean="0">
                <a:solidFill>
                  <a:schemeClr val="accent4">
                    <a:lumMod val="10000"/>
                  </a:schemeClr>
                </a:solidFill>
              </a:rPr>
              <a:t> times</a:t>
            </a:r>
          </a:p>
          <a:p>
            <a:r>
              <a:rPr lang="en-US" sz="2400" b="1" dirty="0" smtClean="0">
                <a:solidFill>
                  <a:schemeClr val="accent4">
                    <a:lumMod val="10000"/>
                  </a:schemeClr>
                </a:solidFill>
              </a:rPr>
              <a:t>26.4</a:t>
            </a:r>
            <a:r>
              <a:rPr lang="en-US" sz="2400" dirty="0" smtClean="0">
                <a:solidFill>
                  <a:schemeClr val="accent4">
                    <a:lumMod val="10000"/>
                  </a:schemeClr>
                </a:solidFill>
              </a:rPr>
              <a:t>  Specific </a:t>
            </a:r>
            <a:r>
              <a:rPr lang="en-US" sz="2400" b="1" dirty="0" smtClean="0">
                <a:solidFill>
                  <a:schemeClr val="accent4">
                    <a:lumMod val="10000"/>
                  </a:schemeClr>
                </a:solidFill>
              </a:rPr>
              <a:t>type</a:t>
            </a:r>
            <a:r>
              <a:rPr lang="en-US" sz="2400" dirty="0" smtClean="0">
                <a:solidFill>
                  <a:schemeClr val="accent4">
                    <a:lumMod val="10000"/>
                  </a:schemeClr>
                </a:solidFill>
              </a:rPr>
              <a:t>, </a:t>
            </a:r>
            <a:r>
              <a:rPr lang="en-US" sz="2400" b="1" dirty="0" smtClean="0">
                <a:solidFill>
                  <a:schemeClr val="accent4">
                    <a:lumMod val="10000"/>
                  </a:schemeClr>
                </a:solidFill>
              </a:rPr>
              <a:t>quantity</a:t>
            </a:r>
            <a:r>
              <a:rPr lang="en-US" sz="2400" dirty="0" smtClean="0">
                <a:solidFill>
                  <a:schemeClr val="accent4">
                    <a:lumMod val="10000"/>
                  </a:schemeClr>
                </a:solidFill>
              </a:rPr>
              <a:t> of fuel, </a:t>
            </a:r>
            <a:r>
              <a:rPr lang="en-US" sz="2400" b="1" dirty="0" smtClean="0">
                <a:solidFill>
                  <a:schemeClr val="accent4">
                    <a:lumMod val="10000"/>
                  </a:schemeClr>
                </a:solidFill>
              </a:rPr>
              <a:t>where</a:t>
            </a:r>
            <a:r>
              <a:rPr lang="en-US" sz="2400" dirty="0" smtClean="0">
                <a:solidFill>
                  <a:schemeClr val="accent4">
                    <a:lumMod val="10000"/>
                  </a:schemeClr>
                </a:solidFill>
              </a:rPr>
              <a:t> it was put </a:t>
            </a:r>
          </a:p>
          <a:p>
            <a:r>
              <a:rPr lang="en-US" sz="2400" dirty="0">
                <a:solidFill>
                  <a:schemeClr val="accent4">
                    <a:lumMod val="10000"/>
                  </a:schemeClr>
                </a:solidFill>
              </a:rPr>
              <a:t> </a:t>
            </a:r>
            <a:r>
              <a:rPr lang="en-US" sz="2400" dirty="0" smtClean="0">
                <a:solidFill>
                  <a:schemeClr val="accent4">
                    <a:lumMod val="10000"/>
                  </a:schemeClr>
                </a:solidFill>
              </a:rPr>
              <a:t>        and </a:t>
            </a:r>
            <a:r>
              <a:rPr lang="en-US" sz="2400" b="1" dirty="0" smtClean="0">
                <a:solidFill>
                  <a:schemeClr val="accent4">
                    <a:lumMod val="10000"/>
                  </a:schemeClr>
                </a:solidFill>
              </a:rPr>
              <a:t>ROB</a:t>
            </a:r>
          </a:p>
          <a:p>
            <a:r>
              <a:rPr lang="en-US" sz="2400" b="1" dirty="0" smtClean="0">
                <a:solidFill>
                  <a:schemeClr val="accent4">
                    <a:lumMod val="10000"/>
                  </a:schemeClr>
                </a:solidFill>
              </a:rPr>
              <a:t>          Signature, </a:t>
            </a:r>
            <a:r>
              <a:rPr lang="en-US" sz="2400" b="1" dirty="0">
                <a:solidFill>
                  <a:srgbClr val="7030A0"/>
                </a:solidFill>
                <a:effectLst>
                  <a:outerShdw blurRad="38100" dist="38100" dir="2700000" algn="tl">
                    <a:srgbClr val="000000">
                      <a:alpha val="43137"/>
                    </a:srgbClr>
                  </a:outerShdw>
                </a:effectLst>
              </a:rPr>
              <a:t>Rank</a:t>
            </a:r>
            <a:r>
              <a:rPr lang="en-US" sz="2400" b="1" dirty="0" smtClean="0">
                <a:solidFill>
                  <a:schemeClr val="accent4">
                    <a:lumMod val="10000"/>
                  </a:schemeClr>
                </a:solidFill>
              </a:rPr>
              <a:t>, </a:t>
            </a:r>
            <a:r>
              <a:rPr lang="en-US" sz="2400" b="1" dirty="0">
                <a:solidFill>
                  <a:schemeClr val="bg2">
                    <a:lumMod val="60000"/>
                    <a:lumOff val="40000"/>
                  </a:schemeClr>
                </a:solidFill>
              </a:rPr>
              <a:t>DD/MONTH/YYYY</a:t>
            </a:r>
            <a:endParaRPr lang="en-US" sz="2400" b="1" dirty="0">
              <a:solidFill>
                <a:schemeClr val="accent4">
                  <a:lumMod val="1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847039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2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228600"/>
            <a:ext cx="6705600" cy="762000"/>
          </a:xfrm>
        </p:spPr>
        <p:txBody>
          <a:bodyPr/>
          <a:lstStyle/>
          <a:p>
            <a:r>
              <a:rPr lang="en-US" altLang="en-US" smtClean="0"/>
              <a:t>Instructors</a:t>
            </a:r>
          </a:p>
        </p:txBody>
      </p:sp>
      <p:sp>
        <p:nvSpPr>
          <p:cNvPr id="4099" name="Content Placeholder 2"/>
          <p:cNvSpPr>
            <a:spLocks noGrp="1"/>
          </p:cNvSpPr>
          <p:nvPr>
            <p:ph idx="1"/>
          </p:nvPr>
        </p:nvSpPr>
        <p:spPr>
          <a:xfrm>
            <a:off x="533400" y="1066800"/>
            <a:ext cx="8001000" cy="4648200"/>
          </a:xfrm>
          <a:solidFill>
            <a:schemeClr val="bg1">
              <a:lumMod val="75000"/>
            </a:schemeClr>
          </a:solidFill>
        </p:spPr>
        <p:txBody>
          <a:bodyPr/>
          <a:lstStyle/>
          <a:p>
            <a:r>
              <a:rPr lang="en-US" altLang="en-US" sz="4000" dirty="0" smtClean="0">
                <a:solidFill>
                  <a:schemeClr val="tx1"/>
                </a:solidFill>
              </a:rPr>
              <a:t>Hand out quizzes to students</a:t>
            </a:r>
          </a:p>
          <a:p>
            <a:endParaRPr lang="en-US" altLang="en-US" sz="1000" dirty="0" smtClean="0">
              <a:solidFill>
                <a:schemeClr val="tx1"/>
              </a:solidFill>
            </a:endParaRPr>
          </a:p>
          <a:p>
            <a:r>
              <a:rPr lang="en-US" altLang="en-US" sz="4000" dirty="0" smtClean="0">
                <a:solidFill>
                  <a:schemeClr val="tx1"/>
                </a:solidFill>
              </a:rPr>
              <a:t>Students complete the quiz during the PowerPoint</a:t>
            </a:r>
          </a:p>
          <a:p>
            <a:endParaRPr lang="en-US" altLang="en-US" sz="1000" dirty="0" smtClean="0">
              <a:solidFill>
                <a:schemeClr val="tx1"/>
              </a:solidFill>
            </a:endParaRPr>
          </a:p>
          <a:p>
            <a:r>
              <a:rPr lang="en-US" altLang="en-US" sz="4000" dirty="0" smtClean="0">
                <a:solidFill>
                  <a:schemeClr val="tx1"/>
                </a:solidFill>
              </a:rPr>
              <a:t>Quiz answers are tagged with:</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171" y="4254612"/>
            <a:ext cx="3502028"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254612"/>
            <a:ext cx="3345999" cy="57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26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sp>
        <p:nvSpPr>
          <p:cNvPr id="2061" name="Text Box 13"/>
          <p:cNvSpPr txBox="1">
            <a:spLocks noChangeArrowheads="1"/>
          </p:cNvSpPr>
          <p:nvPr/>
        </p:nvSpPr>
        <p:spPr bwMode="auto">
          <a:xfrm>
            <a:off x="116840" y="1828800"/>
            <a:ext cx="8732520" cy="4413516"/>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r>
              <a:rPr lang="en-US" altLang="en-US" sz="3600" b="1" dirty="0">
                <a:solidFill>
                  <a:schemeClr val="accent4">
                    <a:lumMod val="10000"/>
                  </a:schemeClr>
                </a:solidFill>
              </a:rPr>
              <a:t>(C) </a:t>
            </a:r>
            <a:r>
              <a:rPr lang="en-US" altLang="en-US" sz="3600" b="1" dirty="0" smtClean="0">
                <a:solidFill>
                  <a:schemeClr val="accent4">
                    <a:lumMod val="10000"/>
                  </a:schemeClr>
                </a:solidFill>
              </a:rPr>
              <a:t>11.1</a:t>
            </a:r>
            <a:r>
              <a:rPr lang="en-US" altLang="en-US" sz="3600" dirty="0" smtClean="0">
                <a:solidFill>
                  <a:schemeClr val="accent4">
                    <a:lumMod val="10000"/>
                  </a:schemeClr>
                </a:solidFill>
              </a:rPr>
              <a:t> </a:t>
            </a:r>
            <a:r>
              <a:rPr lang="en-US" altLang="en-US" sz="3600" dirty="0">
                <a:solidFill>
                  <a:schemeClr val="accent4">
                    <a:lumMod val="10000"/>
                  </a:schemeClr>
                </a:solidFill>
              </a:rPr>
              <a:t>This code is for </a:t>
            </a:r>
            <a:r>
              <a:rPr lang="en-US" altLang="en-US" sz="3600" dirty="0" smtClean="0">
                <a:solidFill>
                  <a:schemeClr val="accent4">
                    <a:lumMod val="10000"/>
                  </a:schemeClr>
                </a:solidFill>
              </a:rPr>
              <a:t> </a:t>
            </a:r>
          </a:p>
          <a:p>
            <a:pPr>
              <a:buNone/>
            </a:pPr>
            <a:r>
              <a:rPr lang="en-US" altLang="en-US" sz="3600" dirty="0">
                <a:solidFill>
                  <a:schemeClr val="accent4">
                    <a:lumMod val="10000"/>
                  </a:schemeClr>
                </a:solidFill>
              </a:rPr>
              <a:t>c</a:t>
            </a:r>
            <a:r>
              <a:rPr lang="en-US" altLang="en-US" sz="3600" dirty="0" smtClean="0">
                <a:solidFill>
                  <a:schemeClr val="accent4">
                    <a:lumMod val="10000"/>
                  </a:schemeClr>
                </a:solidFill>
              </a:rPr>
              <a:t>ollection of </a:t>
            </a:r>
            <a:r>
              <a:rPr lang="en-US" altLang="en-US" sz="3600" b="1" dirty="0" smtClean="0">
                <a:solidFill>
                  <a:schemeClr val="accent4">
                    <a:lumMod val="10000"/>
                  </a:schemeClr>
                </a:solidFill>
              </a:rPr>
              <a:t>“oil  </a:t>
            </a:r>
            <a:r>
              <a:rPr lang="en-US" altLang="en-US" sz="3600" b="1" dirty="0">
                <a:solidFill>
                  <a:schemeClr val="accent4">
                    <a:lumMod val="10000"/>
                  </a:schemeClr>
                </a:solidFill>
              </a:rPr>
              <a:t>residues”</a:t>
            </a:r>
            <a:r>
              <a:rPr lang="en-US" altLang="en-US" sz="3600" dirty="0">
                <a:solidFill>
                  <a:schemeClr val="accent4">
                    <a:lumMod val="10000"/>
                  </a:schemeClr>
                </a:solidFill>
              </a:rPr>
              <a:t> </a:t>
            </a:r>
            <a:r>
              <a:rPr lang="en-US" altLang="en-US" sz="3600" dirty="0" smtClean="0">
                <a:solidFill>
                  <a:schemeClr val="accent4">
                    <a:lumMod val="10000"/>
                  </a:schemeClr>
                </a:solidFill>
              </a:rPr>
              <a:t>generated aboard, such </a:t>
            </a:r>
            <a:r>
              <a:rPr lang="en-US" altLang="en-US" sz="3600" dirty="0">
                <a:solidFill>
                  <a:schemeClr val="accent4">
                    <a:lumMod val="10000"/>
                  </a:schemeClr>
                </a:solidFill>
              </a:rPr>
              <a:t>as residues resulting from drainage, leakages, exhausted oils etc.</a:t>
            </a:r>
          </a:p>
          <a:p>
            <a:pPr>
              <a:buNone/>
            </a:pPr>
            <a:endParaRPr lang="en-US" sz="3600" dirty="0" smtClean="0">
              <a:solidFill>
                <a:schemeClr val="accent4">
                  <a:lumMod val="10000"/>
                </a:schemeClr>
              </a:solidFill>
              <a:effectLst>
                <a:outerShdw blurRad="38100" dist="38100" dir="2700000" algn="tl">
                  <a:srgbClr val="000000">
                    <a:alpha val="43137"/>
                  </a:srgbClr>
                </a:outerShdw>
              </a:effectLst>
            </a:endParaRPr>
          </a:p>
          <a:p>
            <a:r>
              <a:rPr lang="en-US" sz="3600" dirty="0" smtClean="0">
                <a:solidFill>
                  <a:schemeClr val="accent4">
                    <a:lumMod val="10000"/>
                  </a:schemeClr>
                </a:solidFill>
                <a:effectLst>
                  <a:outerShdw blurRad="38100" dist="38100" dir="2700000" algn="tl">
                    <a:srgbClr val="000000">
                      <a:alpha val="43137"/>
                    </a:srgbClr>
                  </a:outerShdw>
                </a:effectLst>
              </a:rPr>
              <a:t>C </a:t>
            </a:r>
            <a:r>
              <a:rPr lang="en-US" sz="3600" b="1" dirty="0">
                <a:solidFill>
                  <a:schemeClr val="accent4">
                    <a:lumMod val="10000"/>
                  </a:schemeClr>
                </a:solidFill>
                <a:effectLst>
                  <a:outerShdw blurRad="38100" dist="38100" dir="2700000" algn="tl">
                    <a:srgbClr val="000000">
                      <a:alpha val="43137"/>
                    </a:srgbClr>
                  </a:outerShdw>
                </a:effectLst>
              </a:rPr>
              <a:t>11</a:t>
            </a:r>
            <a:r>
              <a:rPr lang="en-US" sz="3600" dirty="0">
                <a:solidFill>
                  <a:schemeClr val="accent4">
                    <a:lumMod val="10000"/>
                  </a:schemeClr>
                </a:solidFill>
                <a:effectLst>
                  <a:outerShdw blurRad="38100" dist="38100" dir="2700000" algn="tl">
                    <a:srgbClr val="000000">
                      <a:alpha val="43137"/>
                    </a:srgbClr>
                  </a:outerShdw>
                </a:effectLst>
              </a:rPr>
              <a:t>= Collection</a:t>
            </a:r>
          </a:p>
          <a:p>
            <a:r>
              <a:rPr lang="en-US" sz="3600" dirty="0">
                <a:solidFill>
                  <a:schemeClr val="accent4">
                    <a:lumMod val="10000"/>
                  </a:schemeClr>
                </a:solidFill>
                <a:effectLst>
                  <a:outerShdw blurRad="38100" dist="38100" dir="2700000" algn="tl">
                    <a:srgbClr val="000000">
                      <a:alpha val="43137"/>
                    </a:srgbClr>
                  </a:outerShdw>
                </a:effectLst>
              </a:rPr>
              <a:t>C </a:t>
            </a:r>
            <a:r>
              <a:rPr lang="en-US" sz="3600" b="1" dirty="0">
                <a:solidFill>
                  <a:schemeClr val="accent4">
                    <a:lumMod val="10000"/>
                  </a:schemeClr>
                </a:solidFill>
                <a:effectLst>
                  <a:outerShdw blurRad="38100" dist="38100" dir="2700000" algn="tl">
                    <a:srgbClr val="000000">
                      <a:alpha val="43137"/>
                    </a:srgbClr>
                  </a:outerShdw>
                </a:effectLst>
              </a:rPr>
              <a:t>12</a:t>
            </a:r>
            <a:r>
              <a:rPr lang="en-US" sz="3600" dirty="0">
                <a:solidFill>
                  <a:schemeClr val="accent4">
                    <a:lumMod val="10000"/>
                  </a:schemeClr>
                </a:solidFill>
                <a:effectLst>
                  <a:outerShdw blurRad="38100" dist="38100" dir="2700000" algn="tl">
                    <a:srgbClr val="000000">
                      <a:alpha val="43137"/>
                    </a:srgbClr>
                  </a:outerShdw>
                </a:effectLst>
              </a:rPr>
              <a:t>= Disposal</a:t>
            </a:r>
          </a:p>
        </p:txBody>
      </p:sp>
      <p:grpSp>
        <p:nvGrpSpPr>
          <p:cNvPr id="8" name="Group 7"/>
          <p:cNvGrpSpPr/>
          <p:nvPr/>
        </p:nvGrpSpPr>
        <p:grpSpPr>
          <a:xfrm>
            <a:off x="5852879" y="284122"/>
            <a:ext cx="3032041" cy="2078078"/>
            <a:chOff x="3809993" y="2514601"/>
            <a:chExt cx="3032041" cy="2078078"/>
          </a:xfrm>
          <a:scene3d>
            <a:camera prst="orthographicFront">
              <a:rot lat="0" lon="0" rev="0"/>
            </a:camera>
            <a:lightRig rig="contrasting" dir="t">
              <a:rot lat="0" lon="0" rev="1200000"/>
            </a:lightRig>
          </a:scene3d>
        </p:grpSpPr>
        <p:sp>
          <p:nvSpPr>
            <p:cNvPr id="9" name="Oval 8"/>
            <p:cNvSpPr/>
            <p:nvPr/>
          </p:nvSpPr>
          <p:spPr>
            <a:xfrm>
              <a:off x="3809993" y="2514601"/>
              <a:ext cx="3032041" cy="2078078"/>
            </a:xfrm>
            <a:prstGeom prst="ellipse">
              <a:avLst/>
            </a:prstGeom>
            <a:solidFill>
              <a:schemeClr val="tx1">
                <a:lumMod val="5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0" name="Oval 4"/>
            <p:cNvSpPr/>
            <p:nvPr/>
          </p:nvSpPr>
          <p:spPr>
            <a:xfrm>
              <a:off x="3900714" y="2818928"/>
              <a:ext cx="2905760" cy="14694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955800">
                <a:lnSpc>
                  <a:spcPct val="90000"/>
                </a:lnSpc>
                <a:spcBef>
                  <a:spcPct val="0"/>
                </a:spcBef>
                <a:spcAft>
                  <a:spcPct val="35000"/>
                </a:spcAft>
              </a:pPr>
              <a:r>
                <a:rPr lang="en-US" sz="4400" b="1" kern="1200" cap="none" spc="0" dirty="0" smtClean="0">
                  <a:ln w="11430">
                    <a:solidFill>
                      <a:schemeClr val="accent4">
                        <a:lumMod val="10000"/>
                      </a:schemeClr>
                    </a:solidFill>
                  </a:ln>
                  <a:solidFill>
                    <a:srgbClr val="FFFF00"/>
                  </a:solidFill>
                  <a:effectLst>
                    <a:outerShdw blurRad="50800" dist="39000" dir="5460000" algn="tl">
                      <a:srgbClr val="000000">
                        <a:alpha val="38000"/>
                      </a:srgbClr>
                    </a:outerShdw>
                  </a:effectLst>
                </a:rPr>
                <a:t>C</a:t>
              </a:r>
            </a:p>
            <a:p>
              <a:pPr lvl="0"/>
              <a:r>
                <a:rPr lang="en-US" sz="2800" b="1" dirty="0" smtClean="0">
                  <a:solidFill>
                    <a:schemeClr val="accent4">
                      <a:lumMod val="10000"/>
                    </a:schemeClr>
                  </a:solidFill>
                </a:rPr>
                <a:t>    Waste </a:t>
              </a:r>
              <a:r>
                <a:rPr lang="en-US" sz="2800" b="1" dirty="0">
                  <a:solidFill>
                    <a:schemeClr val="accent4">
                      <a:lumMod val="10000"/>
                    </a:schemeClr>
                  </a:solidFill>
                </a:rPr>
                <a:t>oil/ </a:t>
              </a:r>
              <a:r>
                <a:rPr lang="en-US" sz="2800" b="1" dirty="0" smtClean="0">
                  <a:solidFill>
                    <a:schemeClr val="accent4">
                      <a:lumMod val="10000"/>
                    </a:schemeClr>
                  </a:solidFill>
                </a:rPr>
                <a:t>   </a:t>
              </a:r>
            </a:p>
            <a:p>
              <a:pPr lvl="0"/>
              <a:r>
                <a:rPr lang="en-US" sz="2800" b="1" dirty="0">
                  <a:solidFill>
                    <a:schemeClr val="accent4">
                      <a:lumMod val="10000"/>
                    </a:schemeClr>
                  </a:solidFill>
                </a:rPr>
                <a:t> </a:t>
              </a:r>
              <a:r>
                <a:rPr lang="en-US" sz="2800" b="1" dirty="0" smtClean="0">
                  <a:solidFill>
                    <a:schemeClr val="accent4">
                      <a:lumMod val="10000"/>
                    </a:schemeClr>
                  </a:solidFill>
                </a:rPr>
                <a:t>       sludge</a:t>
              </a:r>
              <a:endParaRPr lang="en-US" sz="2800" b="1" dirty="0">
                <a:solidFill>
                  <a:schemeClr val="accent4">
                    <a:lumMod val="10000"/>
                  </a:schemeClr>
                </a:solidFill>
              </a:endParaRPr>
            </a:p>
          </p:txBody>
        </p:sp>
      </p:gr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52889"/>
            <a:ext cx="1531937" cy="53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55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sp>
        <p:nvSpPr>
          <p:cNvPr id="2061" name="Text Box 13"/>
          <p:cNvSpPr txBox="1">
            <a:spLocks noChangeArrowheads="1"/>
          </p:cNvSpPr>
          <p:nvPr/>
        </p:nvSpPr>
        <p:spPr bwMode="auto">
          <a:xfrm>
            <a:off x="172720" y="2265680"/>
            <a:ext cx="8732520" cy="4401205"/>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bg2">
                    <a:lumMod val="60000"/>
                    <a:lumOff val="40000"/>
                  </a:schemeClr>
                </a:solidFill>
              </a:rPr>
              <a:t>Weekly Inventory must be entered</a:t>
            </a:r>
          </a:p>
          <a:p>
            <a:pPr lvl="1">
              <a:spcBef>
                <a:spcPct val="0"/>
              </a:spcBef>
            </a:pPr>
            <a:r>
              <a:rPr lang="en-US" altLang="en-US" b="1" dirty="0" smtClean="0">
                <a:solidFill>
                  <a:schemeClr val="accent4">
                    <a:lumMod val="10000"/>
                  </a:schemeClr>
                </a:solidFill>
              </a:rPr>
              <a:t>(even if no activity or tank is empty)</a:t>
            </a:r>
            <a:endParaRPr lang="en-US" altLang="en-US" b="1" dirty="0">
              <a:solidFill>
                <a:schemeClr val="accent4">
                  <a:lumMod val="10000"/>
                </a:schemeClr>
              </a:solidFill>
            </a:endParaRPr>
          </a:p>
          <a:p>
            <a:pPr>
              <a:spcBef>
                <a:spcPct val="0"/>
              </a:spcBef>
              <a:buClrTx/>
              <a:buSzTx/>
            </a:pPr>
            <a:r>
              <a:rPr lang="en-US" altLang="en-US" sz="3600" b="1" dirty="0" smtClean="0">
                <a:solidFill>
                  <a:schemeClr val="accent4">
                    <a:lumMod val="10000"/>
                  </a:schemeClr>
                </a:solidFill>
              </a:rPr>
              <a:t>Used oil/ sludge </a:t>
            </a:r>
            <a:r>
              <a:rPr lang="en-US" altLang="en-US" sz="2800" b="1" dirty="0" smtClean="0">
                <a:solidFill>
                  <a:srgbClr val="7030A0"/>
                </a:solidFill>
              </a:rPr>
              <a:t>(NOT oily bilge water) </a:t>
            </a:r>
          </a:p>
          <a:p>
            <a:pPr>
              <a:spcBef>
                <a:spcPct val="0"/>
              </a:spcBef>
              <a:buClrTx/>
              <a:buSzTx/>
            </a:pPr>
            <a:r>
              <a:rPr lang="en-US" altLang="en-US" sz="3600" b="1" dirty="0" smtClean="0">
                <a:solidFill>
                  <a:schemeClr val="accent4">
                    <a:lumMod val="10000"/>
                  </a:schemeClr>
                </a:solidFill>
              </a:rPr>
              <a:t>Each addition or transfer</a:t>
            </a:r>
          </a:p>
          <a:p>
            <a:pPr>
              <a:spcBef>
                <a:spcPct val="0"/>
              </a:spcBef>
              <a:buClrTx/>
              <a:buSzTx/>
            </a:pPr>
            <a:r>
              <a:rPr lang="en-US" altLang="en-US" sz="3600" b="1" dirty="0" smtClean="0">
                <a:solidFill>
                  <a:schemeClr val="accent4">
                    <a:lumMod val="10000"/>
                  </a:schemeClr>
                </a:solidFill>
              </a:rPr>
              <a:t>Oil/ sludge to shore facility</a:t>
            </a:r>
          </a:p>
          <a:p>
            <a:pPr>
              <a:spcBef>
                <a:spcPct val="0"/>
              </a:spcBef>
              <a:buClrTx/>
              <a:buSzTx/>
            </a:pPr>
            <a:endParaRPr lang="en-US" altLang="en-US" sz="3600" b="1" dirty="0">
              <a:solidFill>
                <a:schemeClr val="accent4">
                  <a:lumMod val="10000"/>
                </a:schemeClr>
              </a:solidFill>
            </a:endParaRPr>
          </a:p>
          <a:p>
            <a:pPr>
              <a:spcBef>
                <a:spcPct val="0"/>
              </a:spcBef>
              <a:buClrTx/>
              <a:buSzTx/>
              <a:buNone/>
            </a:pPr>
            <a:r>
              <a:rPr lang="en-US" altLang="en-US" sz="3600" b="1" dirty="0" smtClean="0">
                <a:solidFill>
                  <a:schemeClr val="accent2">
                    <a:lumMod val="50000"/>
                  </a:schemeClr>
                </a:solidFill>
              </a:rPr>
              <a:t>***Does NOT include fuel burned or oil consumed by vessel</a:t>
            </a:r>
            <a:endParaRPr lang="en-US" altLang="en-US" sz="3600" b="1" dirty="0">
              <a:solidFill>
                <a:schemeClr val="accent2">
                  <a:lumMod val="50000"/>
                </a:schemeClr>
              </a:solidFill>
            </a:endParaRPr>
          </a:p>
        </p:txBody>
      </p:sp>
      <p:grpSp>
        <p:nvGrpSpPr>
          <p:cNvPr id="8" name="Group 7"/>
          <p:cNvGrpSpPr/>
          <p:nvPr/>
        </p:nvGrpSpPr>
        <p:grpSpPr>
          <a:xfrm>
            <a:off x="5852879" y="284122"/>
            <a:ext cx="3032041" cy="2078078"/>
            <a:chOff x="3809993" y="2514601"/>
            <a:chExt cx="3032041" cy="2078078"/>
          </a:xfrm>
          <a:scene3d>
            <a:camera prst="orthographicFront">
              <a:rot lat="0" lon="0" rev="0"/>
            </a:camera>
            <a:lightRig rig="contrasting" dir="t">
              <a:rot lat="0" lon="0" rev="1200000"/>
            </a:lightRig>
          </a:scene3d>
        </p:grpSpPr>
        <p:sp>
          <p:nvSpPr>
            <p:cNvPr id="9" name="Oval 8"/>
            <p:cNvSpPr/>
            <p:nvPr/>
          </p:nvSpPr>
          <p:spPr>
            <a:xfrm>
              <a:off x="3809993" y="2514601"/>
              <a:ext cx="3032041" cy="2078078"/>
            </a:xfrm>
            <a:prstGeom prst="ellipse">
              <a:avLst/>
            </a:prstGeom>
            <a:solidFill>
              <a:schemeClr val="tx1">
                <a:lumMod val="5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0" name="Oval 4"/>
            <p:cNvSpPr/>
            <p:nvPr/>
          </p:nvSpPr>
          <p:spPr>
            <a:xfrm>
              <a:off x="4254025" y="2818928"/>
              <a:ext cx="2143977" cy="14694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955800">
                <a:lnSpc>
                  <a:spcPct val="90000"/>
                </a:lnSpc>
                <a:spcBef>
                  <a:spcPct val="0"/>
                </a:spcBef>
                <a:spcAft>
                  <a:spcPct val="35000"/>
                </a:spcAft>
              </a:pPr>
              <a:r>
                <a:rPr lang="en-US" sz="4400" b="1" kern="1200" cap="none" spc="0" dirty="0" smtClean="0">
                  <a:ln w="11430">
                    <a:solidFill>
                      <a:schemeClr val="accent4">
                        <a:lumMod val="10000"/>
                      </a:schemeClr>
                    </a:solidFill>
                  </a:ln>
                  <a:solidFill>
                    <a:srgbClr val="FFFF00"/>
                  </a:solidFill>
                  <a:effectLst>
                    <a:outerShdw blurRad="50800" dist="39000" dir="5460000" algn="tl">
                      <a:srgbClr val="000000">
                        <a:alpha val="38000"/>
                      </a:srgbClr>
                    </a:outerShdw>
                  </a:effectLst>
                </a:rPr>
                <a:t>C</a:t>
              </a:r>
            </a:p>
            <a:p>
              <a:pPr lvl="0"/>
              <a:r>
                <a:rPr lang="en-US" sz="2800" b="1" dirty="0">
                  <a:solidFill>
                    <a:schemeClr val="accent4">
                      <a:lumMod val="10000"/>
                    </a:schemeClr>
                  </a:solidFill>
                </a:rPr>
                <a:t>Waste oil/ </a:t>
              </a:r>
              <a:endParaRPr lang="en-US" sz="2800" b="1" dirty="0" smtClean="0">
                <a:solidFill>
                  <a:schemeClr val="accent4">
                    <a:lumMod val="10000"/>
                  </a:schemeClr>
                </a:solidFill>
              </a:endParaRPr>
            </a:p>
            <a:p>
              <a:pPr lvl="0"/>
              <a:r>
                <a:rPr lang="en-US" sz="2800" b="1" dirty="0">
                  <a:solidFill>
                    <a:schemeClr val="accent4">
                      <a:lumMod val="10000"/>
                    </a:schemeClr>
                  </a:solidFill>
                </a:rPr>
                <a:t> </a:t>
              </a:r>
              <a:r>
                <a:rPr lang="en-US" sz="2800" b="1" dirty="0" smtClean="0">
                  <a:solidFill>
                    <a:schemeClr val="accent4">
                      <a:lumMod val="10000"/>
                    </a:schemeClr>
                  </a:solidFill>
                </a:rPr>
                <a:t>   sludge</a:t>
              </a:r>
              <a:endParaRPr lang="en-US" sz="2800" b="1" dirty="0">
                <a:solidFill>
                  <a:schemeClr val="accent4">
                    <a:lumMod val="10000"/>
                  </a:schemeClr>
                </a:solidFill>
              </a:endParaRPr>
            </a:p>
          </p:txBody>
        </p:sp>
      </p:gr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3400"/>
            <a:ext cx="1531937" cy="53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0160" y="2895600"/>
            <a:ext cx="1219200" cy="41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20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70840" y="381000"/>
            <a:ext cx="855392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C 11=Oily Residues </a:t>
            </a:r>
            <a:r>
              <a:rPr lang="en-US" altLang="en-US" sz="3600" dirty="0" smtClean="0">
                <a:solidFill>
                  <a:schemeClr val="accent4">
                    <a:lumMod val="10000"/>
                  </a:schemeClr>
                </a:solidFill>
                <a:effectLst/>
              </a:rPr>
              <a:t>– to used oil tank</a:t>
            </a:r>
          </a:p>
        </p:txBody>
      </p:sp>
      <p:sp>
        <p:nvSpPr>
          <p:cNvPr id="5" name="TextBox 4"/>
          <p:cNvSpPr txBox="1"/>
          <p:nvPr/>
        </p:nvSpPr>
        <p:spPr>
          <a:xfrm>
            <a:off x="310144" y="1143000"/>
            <a:ext cx="8522632" cy="2308324"/>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Date MUST be in this format!!  </a:t>
            </a:r>
            <a:r>
              <a:rPr lang="en-US" sz="2400" b="1" dirty="0" smtClean="0">
                <a:solidFill>
                  <a:schemeClr val="bg2">
                    <a:lumMod val="60000"/>
                    <a:lumOff val="40000"/>
                  </a:schemeClr>
                </a:solidFill>
              </a:rPr>
              <a:t>DD/MONTH/YYYY</a:t>
            </a:r>
          </a:p>
          <a:p>
            <a:r>
              <a:rPr lang="en-US" sz="2400" b="1" dirty="0" smtClean="0">
                <a:solidFill>
                  <a:schemeClr val="accent4">
                    <a:lumMod val="10000"/>
                  </a:schemeClr>
                </a:solidFill>
              </a:rPr>
              <a:t>11.1</a:t>
            </a:r>
            <a:r>
              <a:rPr lang="en-US" sz="2400" dirty="0" smtClean="0">
                <a:solidFill>
                  <a:schemeClr val="accent4">
                    <a:lumMod val="10000"/>
                  </a:schemeClr>
                </a:solidFill>
              </a:rPr>
              <a:t>   </a:t>
            </a:r>
            <a:r>
              <a:rPr lang="en-US" sz="2400" b="1" dirty="0" smtClean="0">
                <a:solidFill>
                  <a:schemeClr val="accent4">
                    <a:lumMod val="10000"/>
                  </a:schemeClr>
                </a:solidFill>
              </a:rPr>
              <a:t>location </a:t>
            </a:r>
            <a:r>
              <a:rPr lang="en-US" sz="2400" dirty="0" smtClean="0">
                <a:solidFill>
                  <a:schemeClr val="accent4">
                    <a:lumMod val="10000"/>
                  </a:schemeClr>
                </a:solidFill>
              </a:rPr>
              <a:t>residue was transferred to</a:t>
            </a:r>
          </a:p>
          <a:p>
            <a:r>
              <a:rPr lang="en-US" sz="2400" b="1" dirty="0" smtClean="0">
                <a:solidFill>
                  <a:schemeClr val="accent4">
                    <a:lumMod val="10000"/>
                  </a:schemeClr>
                </a:solidFill>
              </a:rPr>
              <a:t>11.2</a:t>
            </a:r>
            <a:r>
              <a:rPr lang="en-US" sz="2400" dirty="0" smtClean="0">
                <a:solidFill>
                  <a:schemeClr val="accent4">
                    <a:lumMod val="10000"/>
                  </a:schemeClr>
                </a:solidFill>
              </a:rPr>
              <a:t>   </a:t>
            </a:r>
            <a:r>
              <a:rPr lang="en-US" sz="2400" b="1" dirty="0" smtClean="0">
                <a:solidFill>
                  <a:schemeClr val="accent4">
                    <a:lumMod val="10000"/>
                  </a:schemeClr>
                </a:solidFill>
              </a:rPr>
              <a:t>Tank Capacity</a:t>
            </a:r>
            <a:endParaRPr lang="en-US" sz="2400" dirty="0" smtClean="0">
              <a:solidFill>
                <a:schemeClr val="accent4">
                  <a:lumMod val="10000"/>
                </a:schemeClr>
              </a:solidFill>
            </a:endParaRPr>
          </a:p>
          <a:p>
            <a:r>
              <a:rPr lang="en-US" sz="2400" b="1" dirty="0" smtClean="0">
                <a:solidFill>
                  <a:schemeClr val="accent4">
                    <a:lumMod val="10000"/>
                  </a:schemeClr>
                </a:solidFill>
              </a:rPr>
              <a:t>11.3</a:t>
            </a:r>
            <a:r>
              <a:rPr lang="en-US" sz="2400" dirty="0" smtClean="0">
                <a:solidFill>
                  <a:schemeClr val="accent4">
                    <a:lumMod val="10000"/>
                  </a:schemeClr>
                </a:solidFill>
              </a:rPr>
              <a:t>   </a:t>
            </a:r>
            <a:r>
              <a:rPr lang="en-US" sz="2400" b="1" dirty="0" smtClean="0">
                <a:solidFill>
                  <a:schemeClr val="accent4">
                    <a:lumMod val="10000"/>
                  </a:schemeClr>
                </a:solidFill>
              </a:rPr>
              <a:t>New</a:t>
            </a:r>
            <a:r>
              <a:rPr lang="en-US" sz="2400" dirty="0" smtClean="0">
                <a:solidFill>
                  <a:schemeClr val="accent4">
                    <a:lumMod val="10000"/>
                  </a:schemeClr>
                </a:solidFill>
              </a:rPr>
              <a:t> </a:t>
            </a:r>
            <a:r>
              <a:rPr lang="en-US" sz="2400" b="1" dirty="0" smtClean="0">
                <a:solidFill>
                  <a:schemeClr val="accent4">
                    <a:lumMod val="10000"/>
                  </a:schemeClr>
                </a:solidFill>
              </a:rPr>
              <a:t>ROB </a:t>
            </a:r>
            <a:r>
              <a:rPr lang="en-US" sz="2400" dirty="0" smtClean="0">
                <a:solidFill>
                  <a:schemeClr val="accent4">
                    <a:lumMod val="10000"/>
                  </a:schemeClr>
                </a:solidFill>
              </a:rPr>
              <a:t>(previous ROB + what was added)</a:t>
            </a:r>
          </a:p>
          <a:p>
            <a:r>
              <a:rPr lang="en-US" sz="2400" b="1" dirty="0" smtClean="0">
                <a:solidFill>
                  <a:schemeClr val="accent4">
                    <a:lumMod val="10000"/>
                  </a:schemeClr>
                </a:solidFill>
              </a:rPr>
              <a:t>11.4   Amount </a:t>
            </a:r>
            <a:r>
              <a:rPr lang="en-US" sz="2400" dirty="0" smtClean="0">
                <a:solidFill>
                  <a:schemeClr val="accent4">
                    <a:lumMod val="10000"/>
                  </a:schemeClr>
                </a:solidFill>
              </a:rPr>
              <a:t>of new oil and </a:t>
            </a:r>
            <a:r>
              <a:rPr lang="en-US" sz="2400" b="1" dirty="0" smtClean="0">
                <a:solidFill>
                  <a:schemeClr val="accent4">
                    <a:lumMod val="10000"/>
                  </a:schemeClr>
                </a:solidFill>
              </a:rPr>
              <a:t>where added</a:t>
            </a:r>
          </a:p>
          <a:p>
            <a:r>
              <a:rPr lang="en-US" sz="2400" b="1" dirty="0" smtClean="0">
                <a:solidFill>
                  <a:schemeClr val="accent4">
                    <a:lumMod val="10000"/>
                  </a:schemeClr>
                </a:solidFill>
              </a:rPr>
              <a:t>           Signature</a:t>
            </a:r>
            <a:r>
              <a:rPr lang="en-US" sz="2400" b="1" dirty="0">
                <a:solidFill>
                  <a:schemeClr val="accent4">
                    <a:lumMod val="10000"/>
                  </a:schemeClr>
                </a:solidFill>
              </a:rPr>
              <a:t>, </a:t>
            </a:r>
            <a:r>
              <a:rPr lang="en-US" sz="2400" b="1" u="sng" dirty="0" smtClean="0">
                <a:solidFill>
                  <a:schemeClr val="accent4">
                    <a:lumMod val="10000"/>
                  </a:schemeClr>
                </a:solidFill>
              </a:rPr>
              <a:t>Rank</a:t>
            </a:r>
            <a:r>
              <a:rPr lang="en-US" sz="2400" b="1" dirty="0" smtClean="0">
                <a:solidFill>
                  <a:schemeClr val="accent4">
                    <a:lumMod val="10000"/>
                  </a:schemeClr>
                </a:solidFill>
              </a:rPr>
              <a:t>, </a:t>
            </a:r>
            <a:r>
              <a:rPr lang="en-US" sz="2400" b="1" dirty="0">
                <a:solidFill>
                  <a:schemeClr val="bg2">
                    <a:lumMod val="60000"/>
                    <a:lumOff val="40000"/>
                  </a:schemeClr>
                </a:solidFill>
              </a:rPr>
              <a:t>DD/MONTH/YYYY</a:t>
            </a:r>
            <a:endParaRPr lang="en-US" sz="2400" b="1" dirty="0">
              <a:solidFill>
                <a:schemeClr val="accent4">
                  <a:lumMod val="1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2" y="3886200"/>
            <a:ext cx="844616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5704" y="6019800"/>
            <a:ext cx="8446168" cy="523220"/>
          </a:xfrm>
          <a:prstGeom prst="rect">
            <a:avLst/>
          </a:prstGeom>
          <a:solidFill>
            <a:schemeClr val="accent6">
              <a:lumMod val="60000"/>
              <a:lumOff val="40000"/>
            </a:schemeClr>
          </a:solidFill>
        </p:spPr>
        <p:txBody>
          <a:bodyPr wrap="square" rtlCol="0">
            <a:spAutoFit/>
          </a:bodyPr>
          <a:lstStyle/>
          <a:p>
            <a:r>
              <a:rPr lang="en-US" sz="2000" b="1" dirty="0" smtClean="0">
                <a:solidFill>
                  <a:schemeClr val="accent4">
                    <a:lumMod val="10000"/>
                  </a:schemeClr>
                </a:solidFill>
              </a:rPr>
              <a:t>Always end entry with Signature, Rank and Date</a:t>
            </a:r>
            <a:r>
              <a:rPr lang="en-US" sz="2800" b="1" dirty="0" smtClean="0">
                <a:solidFill>
                  <a:schemeClr val="accent4">
                    <a:lumMod val="10000"/>
                  </a:schemeClr>
                </a:solidFill>
              </a:rPr>
              <a:t>!!</a:t>
            </a:r>
            <a:endParaRPr lang="en-US" sz="2000" b="1" dirty="0">
              <a:solidFill>
                <a:schemeClr val="accent4">
                  <a:lumMod val="1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403243"/>
            <a:ext cx="1371600" cy="47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6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04" y="3810000"/>
            <a:ext cx="844616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786" name="Rectangle 2"/>
          <p:cNvSpPr>
            <a:spLocks noGrp="1" noChangeArrowheads="1"/>
          </p:cNvSpPr>
          <p:nvPr>
            <p:ph type="title"/>
          </p:nvPr>
        </p:nvSpPr>
        <p:spPr>
          <a:xfrm>
            <a:off x="451316" y="381000"/>
            <a:ext cx="855392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C 11=Oily Residues </a:t>
            </a:r>
            <a:r>
              <a:rPr lang="en-US" altLang="en-US" sz="3600" dirty="0" smtClean="0">
                <a:solidFill>
                  <a:schemeClr val="accent4">
                    <a:lumMod val="10000"/>
                  </a:schemeClr>
                </a:solidFill>
                <a:effectLst/>
              </a:rPr>
              <a:t>– to used oil tank</a:t>
            </a:r>
          </a:p>
        </p:txBody>
      </p:sp>
      <p:sp>
        <p:nvSpPr>
          <p:cNvPr id="5" name="TextBox 4"/>
          <p:cNvSpPr txBox="1"/>
          <p:nvPr/>
        </p:nvSpPr>
        <p:spPr>
          <a:xfrm>
            <a:off x="304800" y="1371600"/>
            <a:ext cx="8522632" cy="2308324"/>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Date MUST be in this format!!  </a:t>
            </a:r>
            <a:r>
              <a:rPr lang="en-US" sz="2400" b="1" dirty="0" smtClean="0">
                <a:solidFill>
                  <a:schemeClr val="bg2">
                    <a:lumMod val="60000"/>
                    <a:lumOff val="40000"/>
                  </a:schemeClr>
                </a:solidFill>
              </a:rPr>
              <a:t>DD/MONTH/YYYY</a:t>
            </a:r>
          </a:p>
          <a:p>
            <a:r>
              <a:rPr lang="en-US" sz="2400" b="1" dirty="0" smtClean="0">
                <a:solidFill>
                  <a:schemeClr val="accent4">
                    <a:lumMod val="10000"/>
                  </a:schemeClr>
                </a:solidFill>
              </a:rPr>
              <a:t>11.1</a:t>
            </a:r>
            <a:r>
              <a:rPr lang="en-US" sz="2400" dirty="0" smtClean="0">
                <a:solidFill>
                  <a:schemeClr val="accent4">
                    <a:lumMod val="10000"/>
                  </a:schemeClr>
                </a:solidFill>
              </a:rPr>
              <a:t>  </a:t>
            </a:r>
            <a:r>
              <a:rPr lang="en-US" sz="2400" b="1" dirty="0" smtClean="0">
                <a:solidFill>
                  <a:schemeClr val="accent4">
                    <a:lumMod val="10000"/>
                  </a:schemeClr>
                </a:solidFill>
              </a:rPr>
              <a:t>location </a:t>
            </a:r>
            <a:r>
              <a:rPr lang="en-US" sz="2400" dirty="0" smtClean="0">
                <a:solidFill>
                  <a:schemeClr val="accent4">
                    <a:lumMod val="10000"/>
                  </a:schemeClr>
                </a:solidFill>
              </a:rPr>
              <a:t>residue was transferred to</a:t>
            </a:r>
          </a:p>
          <a:p>
            <a:r>
              <a:rPr lang="en-US" sz="2400" b="1" dirty="0" smtClean="0">
                <a:solidFill>
                  <a:schemeClr val="accent4">
                    <a:lumMod val="10000"/>
                  </a:schemeClr>
                </a:solidFill>
              </a:rPr>
              <a:t>11.2</a:t>
            </a:r>
            <a:r>
              <a:rPr lang="en-US" sz="2400" dirty="0" smtClean="0">
                <a:solidFill>
                  <a:schemeClr val="accent4">
                    <a:lumMod val="10000"/>
                  </a:schemeClr>
                </a:solidFill>
              </a:rPr>
              <a:t>  </a:t>
            </a:r>
            <a:r>
              <a:rPr lang="en-US" sz="2400" b="1" dirty="0" smtClean="0">
                <a:solidFill>
                  <a:schemeClr val="accent4">
                    <a:lumMod val="10000"/>
                  </a:schemeClr>
                </a:solidFill>
              </a:rPr>
              <a:t>Tank Capacity</a:t>
            </a:r>
            <a:endParaRPr lang="en-US" sz="2400" dirty="0" smtClean="0">
              <a:solidFill>
                <a:schemeClr val="accent4">
                  <a:lumMod val="10000"/>
                </a:schemeClr>
              </a:solidFill>
            </a:endParaRPr>
          </a:p>
          <a:p>
            <a:r>
              <a:rPr lang="en-US" sz="2400" b="1" dirty="0" smtClean="0">
                <a:solidFill>
                  <a:schemeClr val="accent4">
                    <a:lumMod val="10000"/>
                  </a:schemeClr>
                </a:solidFill>
              </a:rPr>
              <a:t>11.3</a:t>
            </a:r>
            <a:r>
              <a:rPr lang="en-US" sz="2400" dirty="0" smtClean="0">
                <a:solidFill>
                  <a:schemeClr val="accent4">
                    <a:lumMod val="10000"/>
                  </a:schemeClr>
                </a:solidFill>
              </a:rPr>
              <a:t>  </a:t>
            </a:r>
            <a:r>
              <a:rPr lang="en-US" sz="2400" b="1" dirty="0" smtClean="0">
                <a:solidFill>
                  <a:schemeClr val="accent4">
                    <a:lumMod val="10000"/>
                  </a:schemeClr>
                </a:solidFill>
              </a:rPr>
              <a:t>New</a:t>
            </a:r>
            <a:r>
              <a:rPr lang="en-US" sz="2400" dirty="0" smtClean="0">
                <a:solidFill>
                  <a:schemeClr val="accent4">
                    <a:lumMod val="10000"/>
                  </a:schemeClr>
                </a:solidFill>
              </a:rPr>
              <a:t> </a:t>
            </a:r>
            <a:r>
              <a:rPr lang="en-US" sz="2400" b="1" dirty="0" smtClean="0">
                <a:solidFill>
                  <a:schemeClr val="accent4">
                    <a:lumMod val="10000"/>
                  </a:schemeClr>
                </a:solidFill>
              </a:rPr>
              <a:t>ROB </a:t>
            </a:r>
            <a:r>
              <a:rPr lang="en-US" sz="2400" dirty="0" smtClean="0">
                <a:solidFill>
                  <a:schemeClr val="accent4">
                    <a:lumMod val="10000"/>
                  </a:schemeClr>
                </a:solidFill>
              </a:rPr>
              <a:t>(previous ROB + what was added)</a:t>
            </a:r>
          </a:p>
          <a:p>
            <a:r>
              <a:rPr lang="en-US" sz="2400" b="1" dirty="0" smtClean="0">
                <a:solidFill>
                  <a:schemeClr val="accent4">
                    <a:lumMod val="10000"/>
                  </a:schemeClr>
                </a:solidFill>
              </a:rPr>
              <a:t>11.4  Amount </a:t>
            </a:r>
            <a:r>
              <a:rPr lang="en-US" sz="2400" dirty="0" smtClean="0">
                <a:solidFill>
                  <a:schemeClr val="accent4">
                    <a:lumMod val="10000"/>
                  </a:schemeClr>
                </a:solidFill>
              </a:rPr>
              <a:t>of new oil and </a:t>
            </a:r>
            <a:r>
              <a:rPr lang="en-US" sz="2400" b="1" dirty="0" smtClean="0">
                <a:solidFill>
                  <a:schemeClr val="accent4">
                    <a:lumMod val="10000"/>
                  </a:schemeClr>
                </a:solidFill>
              </a:rPr>
              <a:t>where added</a:t>
            </a:r>
          </a:p>
          <a:p>
            <a:r>
              <a:rPr lang="en-US" sz="2400" b="1" dirty="0">
                <a:solidFill>
                  <a:schemeClr val="accent4">
                    <a:lumMod val="10000"/>
                  </a:schemeClr>
                </a:solidFill>
              </a:rPr>
              <a:t> </a:t>
            </a:r>
            <a:r>
              <a:rPr lang="en-US" sz="2400" b="1" dirty="0" smtClean="0">
                <a:solidFill>
                  <a:schemeClr val="accent4">
                    <a:lumMod val="10000"/>
                  </a:schemeClr>
                </a:solidFill>
              </a:rPr>
              <a:t>         Signature</a:t>
            </a:r>
            <a:r>
              <a:rPr lang="en-US" sz="2400" b="1" dirty="0">
                <a:solidFill>
                  <a:schemeClr val="accent4">
                    <a:lumMod val="10000"/>
                  </a:schemeClr>
                </a:solidFill>
              </a:rPr>
              <a:t>, Rank, </a:t>
            </a:r>
            <a:r>
              <a:rPr lang="en-US" sz="2400" b="1" dirty="0">
                <a:solidFill>
                  <a:schemeClr val="bg2">
                    <a:lumMod val="60000"/>
                    <a:lumOff val="40000"/>
                  </a:schemeClr>
                </a:solidFill>
              </a:rPr>
              <a:t>DD/MONTH/YYYY</a:t>
            </a:r>
            <a:endParaRPr lang="en-US" sz="2400" b="1" dirty="0">
              <a:solidFill>
                <a:schemeClr val="accent4">
                  <a:lumMod val="10000"/>
                </a:schemeClr>
              </a:solidFill>
            </a:endParaRPr>
          </a:p>
        </p:txBody>
      </p:sp>
      <p:sp>
        <p:nvSpPr>
          <p:cNvPr id="2" name="Rectangular Callout 1"/>
          <p:cNvSpPr/>
          <p:nvPr/>
        </p:nvSpPr>
        <p:spPr bwMode="auto">
          <a:xfrm>
            <a:off x="762000" y="5410200"/>
            <a:ext cx="3048000" cy="1371600"/>
          </a:xfrm>
          <a:prstGeom prst="wedgeRectCallout">
            <a:avLst>
              <a:gd name="adj1" fmla="val 57512"/>
              <a:gd name="adj2" fmla="val -94537"/>
            </a:avLst>
          </a:prstGeom>
          <a:solidFill>
            <a:schemeClr val="tx1">
              <a:lumMod val="85000"/>
            </a:schemeClr>
          </a:solidFill>
          <a:ln w="38100" cap="flat" cmpd="sng" algn="ctr">
            <a:solidFill>
              <a:schemeClr val="accent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4">
                    <a:lumMod val="10000"/>
                  </a:schemeClr>
                </a:solidFill>
                <a:effectLst/>
                <a:latin typeface="Tahoma" pitchFamily="34" charset="0"/>
              </a:rPr>
              <a:t>Previous ROB of </a:t>
            </a:r>
            <a:r>
              <a:rPr kumimoji="0" lang="en-US" sz="1800" b="1" i="0" u="none" strike="noStrike" cap="none" normalizeH="0" baseline="0" dirty="0" smtClean="0">
                <a:ln>
                  <a:noFill/>
                </a:ln>
                <a:solidFill>
                  <a:schemeClr val="accent6">
                    <a:lumMod val="50000"/>
                  </a:schemeClr>
                </a:solidFill>
                <a:effectLst/>
                <a:latin typeface="Tahoma" pitchFamily="34" charset="0"/>
              </a:rPr>
              <a:t>1.1 M3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4">
                    <a:lumMod val="10000"/>
                  </a:schemeClr>
                </a:solidFill>
                <a:effectLst/>
                <a:latin typeface="Tahoma" pitchFamily="34" charset="0"/>
              </a:rPr>
              <a:t>    + the added  </a:t>
            </a:r>
            <a:r>
              <a:rPr kumimoji="0" lang="en-US" sz="1800" b="1" i="0" u="sng" strike="noStrike" cap="none" normalizeH="0" dirty="0" smtClean="0">
                <a:ln>
                  <a:noFill/>
                </a:ln>
                <a:solidFill>
                  <a:schemeClr val="accent6">
                    <a:lumMod val="50000"/>
                  </a:schemeClr>
                </a:solidFill>
                <a:effectLst/>
                <a:latin typeface="Tahoma" pitchFamily="34" charset="0"/>
              </a:rPr>
              <a:t>0.56</a:t>
            </a:r>
            <a:r>
              <a:rPr kumimoji="0" lang="en-US" sz="1800" b="0" i="0" u="sng" strike="noStrike" cap="none" normalizeH="0" dirty="0" smtClean="0">
                <a:ln>
                  <a:noFill/>
                </a:ln>
                <a:solidFill>
                  <a:schemeClr val="accent4">
                    <a:lumMod val="10000"/>
                  </a:schemeClr>
                </a:solidFill>
                <a:effectLst/>
                <a:latin typeface="Tahoma" pitchFamily="34" charset="0"/>
              </a:rPr>
              <a:t> </a:t>
            </a:r>
            <a:r>
              <a:rPr kumimoji="0" lang="en-US" sz="1800" b="1" i="0" u="sng" strike="noStrike" cap="none" normalizeH="0" dirty="0" smtClean="0">
                <a:ln>
                  <a:noFill/>
                </a:ln>
                <a:solidFill>
                  <a:schemeClr val="accent6">
                    <a:lumMod val="50000"/>
                  </a:schemeClr>
                </a:solidFill>
                <a:effectLst/>
                <a:latin typeface="Tahoma" pitchFamily="34" charset="0"/>
              </a:rPr>
              <a:t>M3</a:t>
            </a:r>
            <a:r>
              <a:rPr kumimoji="0" lang="en-US" sz="1800" b="0" i="0" u="sng" strike="noStrike" cap="none" normalizeH="0" dirty="0" smtClean="0">
                <a:ln>
                  <a:noFill/>
                </a:ln>
                <a:solidFill>
                  <a:schemeClr val="accent4">
                    <a:lumMod val="10000"/>
                  </a:schemeClr>
                </a:solidFill>
                <a:effectLst/>
                <a:latin typeface="Tahoma" pitchFamily="34" charset="0"/>
              </a:rPr>
              <a:t> </a:t>
            </a:r>
            <a:r>
              <a:rPr kumimoji="0" lang="en-US" sz="1800" b="0" i="0" u="none" strike="noStrike" cap="none" normalizeH="0" dirty="0" smtClean="0">
                <a:ln>
                  <a:noFill/>
                </a:ln>
                <a:solidFill>
                  <a:schemeClr val="accent4">
                    <a:lumMod val="10000"/>
                  </a:schemeClr>
                </a:solidFill>
                <a:effectLst/>
                <a:latin typeface="Tahoma" pitchFamily="34" charset="0"/>
              </a:rPr>
              <a:t>= a </a:t>
            </a:r>
            <a:r>
              <a:rPr kumimoji="0" lang="en-US" sz="1800" b="1" i="0" u="none" strike="noStrike" cap="none" normalizeH="0" dirty="0" smtClean="0">
                <a:ln>
                  <a:noFill/>
                </a:ln>
                <a:solidFill>
                  <a:schemeClr val="accent4">
                    <a:lumMod val="10000"/>
                  </a:schemeClr>
                </a:solidFill>
                <a:effectLst/>
                <a:latin typeface="Tahoma" pitchFamily="34" charset="0"/>
              </a:rPr>
              <a:t>NEW ROB of </a:t>
            </a:r>
            <a:r>
              <a:rPr kumimoji="0" lang="en-US" sz="1800" b="1" i="0" u="none" strike="noStrike" cap="none" normalizeH="0" dirty="0" smtClean="0">
                <a:ln>
                  <a:noFill/>
                </a:ln>
                <a:solidFill>
                  <a:schemeClr val="accent2">
                    <a:lumMod val="50000"/>
                  </a:schemeClr>
                </a:solidFill>
                <a:effectLst/>
                <a:latin typeface="Tahoma" pitchFamily="34" charset="0"/>
              </a:rPr>
              <a:t>1.66 M3</a:t>
            </a:r>
            <a:endParaRPr kumimoji="0" lang="en-US" sz="1800" b="1" i="0" u="none" strike="noStrike" cap="none" normalizeH="0" baseline="0" dirty="0" smtClean="0">
              <a:ln>
                <a:noFill/>
              </a:ln>
              <a:solidFill>
                <a:schemeClr val="accent2">
                  <a:lumMod val="50000"/>
                </a:schemeClr>
              </a:solidFill>
              <a:effectLst/>
              <a:latin typeface="Tahoma" pitchFamily="34" charset="0"/>
            </a:endParaRPr>
          </a:p>
        </p:txBody>
      </p:sp>
    </p:spTree>
    <p:extLst>
      <p:ext uri="{BB962C8B-B14F-4D97-AF65-F5344CB8AC3E}">
        <p14:creationId xmlns:p14="http://schemas.microsoft.com/office/powerpoint/2010/main" val="23252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1316" y="381000"/>
            <a:ext cx="822960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C 11=Oily Residues </a:t>
            </a:r>
            <a:r>
              <a:rPr lang="en-US" altLang="en-US" sz="3600" dirty="0" smtClean="0">
                <a:solidFill>
                  <a:schemeClr val="accent4">
                    <a:lumMod val="10000"/>
                  </a:schemeClr>
                </a:solidFill>
                <a:effectLst/>
              </a:rPr>
              <a:t>– Weekly Update</a:t>
            </a:r>
          </a:p>
        </p:txBody>
      </p:sp>
      <p:sp>
        <p:nvSpPr>
          <p:cNvPr id="5" name="TextBox 4"/>
          <p:cNvSpPr txBox="1"/>
          <p:nvPr/>
        </p:nvSpPr>
        <p:spPr>
          <a:xfrm>
            <a:off x="1816100" y="1188720"/>
            <a:ext cx="5410200" cy="1569660"/>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Weekly update with NO CHANGES</a:t>
            </a:r>
            <a:endParaRPr lang="en-US" sz="2400" b="1" dirty="0" smtClean="0">
              <a:solidFill>
                <a:schemeClr val="bg2">
                  <a:lumMod val="60000"/>
                  <a:lumOff val="40000"/>
                </a:schemeClr>
              </a:solidFill>
            </a:endParaRPr>
          </a:p>
          <a:p>
            <a:r>
              <a:rPr lang="en-US" sz="2400" b="1" dirty="0" smtClean="0">
                <a:solidFill>
                  <a:schemeClr val="accent4">
                    <a:lumMod val="10000"/>
                  </a:schemeClr>
                </a:solidFill>
              </a:rPr>
              <a:t>11.1</a:t>
            </a:r>
            <a:r>
              <a:rPr lang="en-US" sz="2400" dirty="0" smtClean="0">
                <a:solidFill>
                  <a:schemeClr val="accent4">
                    <a:lumMod val="10000"/>
                  </a:schemeClr>
                </a:solidFill>
              </a:rPr>
              <a:t>  </a:t>
            </a:r>
            <a:r>
              <a:rPr lang="en-US" sz="2400" b="1" dirty="0" smtClean="0">
                <a:solidFill>
                  <a:schemeClr val="accent4">
                    <a:lumMod val="10000"/>
                  </a:schemeClr>
                </a:solidFill>
              </a:rPr>
              <a:t>location </a:t>
            </a:r>
            <a:r>
              <a:rPr lang="en-US" sz="2400" dirty="0" smtClean="0">
                <a:solidFill>
                  <a:schemeClr val="accent4">
                    <a:lumMod val="10000"/>
                  </a:schemeClr>
                </a:solidFill>
              </a:rPr>
              <a:t>of</a:t>
            </a:r>
            <a:r>
              <a:rPr lang="en-US" sz="2400" b="1" dirty="0" smtClean="0">
                <a:solidFill>
                  <a:schemeClr val="accent4">
                    <a:lumMod val="10000"/>
                  </a:schemeClr>
                </a:solidFill>
              </a:rPr>
              <a:t> </a:t>
            </a:r>
            <a:r>
              <a:rPr lang="en-US" sz="2400" dirty="0" smtClean="0">
                <a:solidFill>
                  <a:schemeClr val="accent4">
                    <a:lumMod val="10000"/>
                  </a:schemeClr>
                </a:solidFill>
              </a:rPr>
              <a:t>residue </a:t>
            </a:r>
          </a:p>
          <a:p>
            <a:r>
              <a:rPr lang="en-US" sz="2400" b="1" dirty="0" smtClean="0">
                <a:solidFill>
                  <a:schemeClr val="accent4">
                    <a:lumMod val="10000"/>
                  </a:schemeClr>
                </a:solidFill>
              </a:rPr>
              <a:t>11.2</a:t>
            </a:r>
            <a:r>
              <a:rPr lang="en-US" sz="2400" dirty="0" smtClean="0">
                <a:solidFill>
                  <a:schemeClr val="accent4">
                    <a:lumMod val="10000"/>
                  </a:schemeClr>
                </a:solidFill>
              </a:rPr>
              <a:t>  </a:t>
            </a:r>
            <a:r>
              <a:rPr lang="en-US" sz="2400" b="1" dirty="0" smtClean="0">
                <a:solidFill>
                  <a:schemeClr val="accent4">
                    <a:lumMod val="10000"/>
                  </a:schemeClr>
                </a:solidFill>
              </a:rPr>
              <a:t>Tank Capacity</a:t>
            </a:r>
            <a:endParaRPr lang="en-US" sz="2400" dirty="0" smtClean="0">
              <a:solidFill>
                <a:schemeClr val="accent4">
                  <a:lumMod val="10000"/>
                </a:schemeClr>
              </a:solidFill>
            </a:endParaRPr>
          </a:p>
          <a:p>
            <a:r>
              <a:rPr lang="en-US" sz="2400" b="1" dirty="0" smtClean="0">
                <a:solidFill>
                  <a:schemeClr val="accent4">
                    <a:lumMod val="10000"/>
                  </a:schemeClr>
                </a:solidFill>
              </a:rPr>
              <a:t>11.3</a:t>
            </a:r>
            <a:r>
              <a:rPr lang="en-US" sz="2400" dirty="0" smtClean="0">
                <a:solidFill>
                  <a:schemeClr val="accent4">
                    <a:lumMod val="10000"/>
                  </a:schemeClr>
                </a:solidFill>
              </a:rPr>
              <a:t>  </a:t>
            </a:r>
            <a:r>
              <a:rPr lang="en-US" sz="2400" b="1" dirty="0" smtClean="0">
                <a:solidFill>
                  <a:schemeClr val="accent4">
                    <a:lumMod val="10000"/>
                  </a:schemeClr>
                </a:solidFill>
              </a:rPr>
              <a:t>Maintained</a:t>
            </a:r>
            <a:r>
              <a:rPr lang="en-US" sz="2400" dirty="0" smtClean="0">
                <a:solidFill>
                  <a:schemeClr val="accent4">
                    <a:lumMod val="10000"/>
                  </a:schemeClr>
                </a:solidFill>
              </a:rPr>
              <a:t> </a:t>
            </a:r>
            <a:r>
              <a:rPr lang="en-US" sz="2400" b="1" dirty="0" smtClean="0">
                <a:solidFill>
                  <a:schemeClr val="accent4">
                    <a:lumMod val="10000"/>
                  </a:schemeClr>
                </a:solidFill>
              </a:rPr>
              <a:t>ROB </a:t>
            </a:r>
          </a:p>
        </p:txBody>
      </p:sp>
      <p:sp>
        <p:nvSpPr>
          <p:cNvPr id="7" name="TextBox 6"/>
          <p:cNvSpPr txBox="1"/>
          <p:nvPr/>
        </p:nvSpPr>
        <p:spPr>
          <a:xfrm>
            <a:off x="381000" y="5943600"/>
            <a:ext cx="8153400" cy="461665"/>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a:t>
            </a:r>
            <a:r>
              <a:rPr lang="en-US" sz="2400" b="1" dirty="0" smtClean="0">
                <a:solidFill>
                  <a:srgbClr val="C00000"/>
                </a:solidFill>
                <a:effectLst>
                  <a:outerShdw blurRad="38100" dist="38100" dir="2700000" algn="tl">
                    <a:srgbClr val="000000">
                      <a:alpha val="43137"/>
                    </a:srgbClr>
                  </a:outerShdw>
                </a:effectLst>
              </a:rPr>
              <a:t>Weekly update required </a:t>
            </a:r>
            <a:r>
              <a:rPr lang="en-US" sz="2400" b="1" dirty="0" smtClean="0">
                <a:solidFill>
                  <a:schemeClr val="accent4">
                    <a:lumMod val="10000"/>
                  </a:schemeClr>
                </a:solidFill>
              </a:rPr>
              <a:t>even if tank is empty!!</a:t>
            </a:r>
            <a:endParaRPr lang="en-US" sz="2400" b="1" dirty="0" smtClean="0">
              <a:solidFill>
                <a:schemeClr val="bg2">
                  <a:lumMod val="60000"/>
                  <a:lumOff val="4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6960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895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1316" y="381000"/>
            <a:ext cx="8229600" cy="685800"/>
          </a:xfrm>
          <a:solidFill>
            <a:schemeClr val="accent3">
              <a:lumMod val="40000"/>
              <a:lumOff val="60000"/>
            </a:schemeClr>
          </a:solidFill>
        </p:spPr>
        <p:txBody>
          <a:bodyPr/>
          <a:lstStyle/>
          <a:p>
            <a:pPr eaLnBrk="1" hangingPunct="1">
              <a:defRPr/>
            </a:pPr>
            <a:r>
              <a:rPr lang="en-US" altLang="en-US" sz="3600" b="1" dirty="0" smtClean="0">
                <a:solidFill>
                  <a:schemeClr val="accent2"/>
                </a:solidFill>
              </a:rPr>
              <a:t>C 12.1 =Oily Residues </a:t>
            </a:r>
            <a:r>
              <a:rPr lang="en-US" altLang="en-US" sz="3600" dirty="0" smtClean="0">
                <a:solidFill>
                  <a:schemeClr val="accent4">
                    <a:lumMod val="10000"/>
                  </a:schemeClr>
                </a:solidFill>
                <a:effectLst/>
              </a:rPr>
              <a:t>– Disposal</a:t>
            </a:r>
          </a:p>
        </p:txBody>
      </p:sp>
      <p:sp>
        <p:nvSpPr>
          <p:cNvPr id="7" name="TextBox 6"/>
          <p:cNvSpPr txBox="1"/>
          <p:nvPr/>
        </p:nvSpPr>
        <p:spPr>
          <a:xfrm>
            <a:off x="381000" y="1447800"/>
            <a:ext cx="8382000" cy="2308324"/>
          </a:xfrm>
          <a:prstGeom prst="rect">
            <a:avLst/>
          </a:prstGeom>
          <a:solidFill>
            <a:srgbClr val="FFC000"/>
          </a:solidFill>
        </p:spPr>
        <p:txBody>
          <a:bodyPr wrap="square" rtlCol="0">
            <a:spAutoFit/>
          </a:bodyPr>
          <a:lstStyle/>
          <a:p>
            <a:r>
              <a:rPr lang="en-US" sz="2400" b="1" dirty="0" smtClean="0">
                <a:solidFill>
                  <a:schemeClr val="accent4">
                    <a:lumMod val="10000"/>
                  </a:schemeClr>
                </a:solidFill>
              </a:rPr>
              <a:t>**For TDI vessels, the only legal way to dispose of oil residue is to a shore reception facility.  This could be a terminal, barge, offloading vessel or a truck.</a:t>
            </a:r>
          </a:p>
          <a:p>
            <a:endParaRPr lang="en-US" sz="2400" b="1" dirty="0" smtClean="0">
              <a:solidFill>
                <a:schemeClr val="accent4">
                  <a:lumMod val="10000"/>
                </a:schemeClr>
              </a:solidFill>
            </a:endParaRPr>
          </a:p>
          <a:p>
            <a:r>
              <a:rPr lang="en-US" sz="2400" b="1" dirty="0" smtClean="0">
                <a:solidFill>
                  <a:schemeClr val="accent4">
                    <a:lumMod val="10000"/>
                  </a:schemeClr>
                </a:solidFill>
              </a:rPr>
              <a:t>12.1  Amount removed, from what tank, amount ROB</a:t>
            </a:r>
          </a:p>
          <a:p>
            <a:r>
              <a:rPr lang="en-US" sz="2400" b="1" dirty="0">
                <a:solidFill>
                  <a:schemeClr val="accent4">
                    <a:lumMod val="10000"/>
                  </a:schemeClr>
                </a:solidFill>
              </a:rPr>
              <a:t> </a:t>
            </a:r>
            <a:r>
              <a:rPr lang="en-US" sz="2400" b="1" dirty="0" smtClean="0">
                <a:solidFill>
                  <a:schemeClr val="accent4">
                    <a:lumMod val="10000"/>
                  </a:schemeClr>
                </a:solidFill>
              </a:rPr>
              <a:t>         Receiver’s name, name of port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3962400"/>
            <a:ext cx="8351520" cy="137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05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dirty="0" smtClean="0"/>
          </a:p>
          <a:p>
            <a:pPr lvl="1" eaLnBrk="1" hangingPunct="1">
              <a:defRPr/>
            </a:pPr>
            <a:endParaRPr lang="en-US" altLang="en-US" sz="2400" dirty="0" smtClean="0"/>
          </a:p>
        </p:txBody>
      </p:sp>
      <p:sp>
        <p:nvSpPr>
          <p:cNvPr id="2061" name="Text Box 13"/>
          <p:cNvSpPr txBox="1">
            <a:spLocks noChangeArrowheads="1"/>
          </p:cNvSpPr>
          <p:nvPr/>
        </p:nvSpPr>
        <p:spPr bwMode="auto">
          <a:xfrm>
            <a:off x="152400" y="2206674"/>
            <a:ext cx="8732520" cy="646331"/>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(Manual transfer) </a:t>
            </a:r>
            <a:r>
              <a:rPr lang="en-US" altLang="en-US" b="1" dirty="0" smtClean="0">
                <a:solidFill>
                  <a:schemeClr val="accent4">
                    <a:lumMod val="10000"/>
                  </a:schemeClr>
                </a:solidFill>
              </a:rPr>
              <a:t>Bilge to Slop Tank</a:t>
            </a:r>
            <a:endParaRPr lang="en-US" altLang="en-US" dirty="0">
              <a:solidFill>
                <a:schemeClr val="accent4">
                  <a:lumMod val="10000"/>
                </a:schemeClr>
              </a:solidFill>
            </a:endParaRPr>
          </a:p>
        </p:txBody>
      </p:sp>
      <p:grpSp>
        <p:nvGrpSpPr>
          <p:cNvPr id="11" name="Group 10"/>
          <p:cNvGrpSpPr/>
          <p:nvPr/>
        </p:nvGrpSpPr>
        <p:grpSpPr>
          <a:xfrm>
            <a:off x="6248400" y="228600"/>
            <a:ext cx="2525038" cy="2031913"/>
            <a:chOff x="410495" y="2511105"/>
            <a:chExt cx="2525038" cy="2031913"/>
          </a:xfrm>
          <a:scene3d>
            <a:camera prst="orthographicFront">
              <a:rot lat="0" lon="0" rev="0"/>
            </a:camera>
            <a:lightRig rig="contrasting" dir="t">
              <a:rot lat="0" lon="0" rev="1200000"/>
            </a:lightRig>
          </a:scene3d>
        </p:grpSpPr>
        <p:sp>
          <p:nvSpPr>
            <p:cNvPr id="12" name="Oval 11"/>
            <p:cNvSpPr/>
            <p:nvPr/>
          </p:nvSpPr>
          <p:spPr>
            <a:xfrm>
              <a:off x="410495" y="2511105"/>
              <a:ext cx="2525038" cy="2031913"/>
            </a:xfrm>
            <a:prstGeom prst="ellipse">
              <a:avLst/>
            </a:prstGeom>
            <a:solidFill>
              <a:schemeClr val="accent4">
                <a:lumMod val="1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780278" y="2808672"/>
              <a:ext cx="1785472" cy="1436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lang="en-US" sz="4000" b="1" kern="1200" cap="none" spc="0" dirty="0" smtClean="0">
                  <a:ln w="11430"/>
                  <a:solidFill>
                    <a:srgbClr val="FFFF00"/>
                  </a:solidFill>
                  <a:effectLst>
                    <a:outerShdw blurRad="50800" dist="39000" dir="5460000" algn="tl">
                      <a:srgbClr val="000000">
                        <a:alpha val="38000"/>
                      </a:srgbClr>
                    </a:outerShdw>
                  </a:effectLst>
                </a:rPr>
                <a:t>D</a:t>
              </a:r>
            </a:p>
            <a:p>
              <a:pPr lvl="0" algn="ctr" defTabSz="1778000">
                <a:lnSpc>
                  <a:spcPct val="90000"/>
                </a:lnSpc>
                <a:spcBef>
                  <a:spcPct val="0"/>
                </a:spcBef>
                <a:spcAft>
                  <a:spcPct val="35000"/>
                </a:spcAft>
              </a:pPr>
              <a:r>
                <a:rPr lang="en-US" sz="2700" b="1" kern="1200" dirty="0" smtClean="0"/>
                <a:t>Oily Bilge</a:t>
              </a:r>
              <a:endParaRPr lang="en-US" sz="2700" b="1" kern="1200" dirty="0"/>
            </a:p>
          </p:txBody>
        </p:sp>
      </p:gr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848825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028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 y="3048000"/>
            <a:ext cx="887408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2061" name="Text Box 13"/>
          <p:cNvSpPr txBox="1">
            <a:spLocks noChangeArrowheads="1"/>
          </p:cNvSpPr>
          <p:nvPr/>
        </p:nvSpPr>
        <p:spPr bwMode="auto">
          <a:xfrm>
            <a:off x="152400" y="2206674"/>
            <a:ext cx="8732520" cy="646331"/>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(Manual transfer) </a:t>
            </a:r>
            <a:r>
              <a:rPr lang="en-US" altLang="en-US" b="1" dirty="0" smtClean="0">
                <a:solidFill>
                  <a:schemeClr val="accent4">
                    <a:lumMod val="10000"/>
                  </a:schemeClr>
                </a:solidFill>
              </a:rPr>
              <a:t>Bilge to Slop Tank</a:t>
            </a:r>
            <a:endParaRPr lang="en-US" altLang="en-US" dirty="0">
              <a:solidFill>
                <a:schemeClr val="accent4">
                  <a:lumMod val="10000"/>
                </a:schemeClr>
              </a:solidFill>
            </a:endParaRPr>
          </a:p>
        </p:txBody>
      </p:sp>
      <p:grpSp>
        <p:nvGrpSpPr>
          <p:cNvPr id="11" name="Group 10"/>
          <p:cNvGrpSpPr/>
          <p:nvPr/>
        </p:nvGrpSpPr>
        <p:grpSpPr>
          <a:xfrm>
            <a:off x="6248400" y="228600"/>
            <a:ext cx="2525038" cy="2031913"/>
            <a:chOff x="410495" y="2511105"/>
            <a:chExt cx="2525038" cy="2031913"/>
          </a:xfrm>
          <a:scene3d>
            <a:camera prst="orthographicFront">
              <a:rot lat="0" lon="0" rev="0"/>
            </a:camera>
            <a:lightRig rig="contrasting" dir="t">
              <a:rot lat="0" lon="0" rev="1200000"/>
            </a:lightRig>
          </a:scene3d>
        </p:grpSpPr>
        <p:sp>
          <p:nvSpPr>
            <p:cNvPr id="12" name="Oval 11"/>
            <p:cNvSpPr/>
            <p:nvPr/>
          </p:nvSpPr>
          <p:spPr>
            <a:xfrm>
              <a:off x="410495" y="2511105"/>
              <a:ext cx="2525038" cy="2031913"/>
            </a:xfrm>
            <a:prstGeom prst="ellipse">
              <a:avLst/>
            </a:prstGeom>
            <a:solidFill>
              <a:schemeClr val="accent4">
                <a:lumMod val="1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780278" y="2808672"/>
              <a:ext cx="1785472" cy="1436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lang="en-US" sz="4000" b="1" kern="1200" cap="none" spc="0" dirty="0" smtClean="0">
                  <a:ln w="11430"/>
                  <a:solidFill>
                    <a:srgbClr val="FFFF00"/>
                  </a:solidFill>
                  <a:effectLst>
                    <a:outerShdw blurRad="50800" dist="39000" dir="5460000" algn="tl">
                      <a:srgbClr val="000000">
                        <a:alpha val="38000"/>
                      </a:srgbClr>
                    </a:outerShdw>
                  </a:effectLst>
                </a:rPr>
                <a:t>D</a:t>
              </a:r>
            </a:p>
            <a:p>
              <a:pPr lvl="0" algn="ctr" defTabSz="1778000">
                <a:lnSpc>
                  <a:spcPct val="90000"/>
                </a:lnSpc>
                <a:spcAft>
                  <a:spcPct val="35000"/>
                </a:spcAft>
              </a:pPr>
              <a:r>
                <a:rPr lang="en-US" sz="2700" b="1" kern="1200" dirty="0" smtClean="0"/>
                <a:t>Oily </a:t>
              </a:r>
              <a:r>
                <a:rPr lang="en-US" sz="2700" b="1" dirty="0"/>
                <a:t>Bilge</a:t>
              </a:r>
            </a:p>
          </p:txBody>
        </p:sp>
      </p:grpSp>
      <p:sp>
        <p:nvSpPr>
          <p:cNvPr id="2" name="Rectangular Callout 1"/>
          <p:cNvSpPr/>
          <p:nvPr/>
        </p:nvSpPr>
        <p:spPr bwMode="auto">
          <a:xfrm>
            <a:off x="2743200" y="4815840"/>
            <a:ext cx="4114800" cy="1371600"/>
          </a:xfrm>
          <a:prstGeom prst="wedgeRectCallout">
            <a:avLst>
              <a:gd name="adj1" fmla="val 50900"/>
              <a:gd name="adj2" fmla="val -99722"/>
            </a:avLst>
          </a:prstGeom>
          <a:solidFill>
            <a:schemeClr val="tx1">
              <a:lumMod val="85000"/>
            </a:schemeClr>
          </a:solidFill>
          <a:ln w="38100" cap="flat" cmpd="sng" algn="ctr">
            <a:solidFill>
              <a:schemeClr val="accent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4">
                    <a:lumMod val="10000"/>
                  </a:schemeClr>
                </a:solidFill>
                <a:effectLst/>
                <a:latin typeface="Tahoma" pitchFamily="34" charset="0"/>
              </a:rPr>
              <a:t>Previous ROB  </a:t>
            </a:r>
            <a:r>
              <a:rPr kumimoji="0" lang="en-US" sz="2400" b="1" i="0" u="none" strike="noStrike" cap="none" normalizeH="0" baseline="0" dirty="0" smtClean="0">
                <a:ln>
                  <a:noFill/>
                </a:ln>
                <a:solidFill>
                  <a:srgbClr val="7030A0"/>
                </a:solidFill>
                <a:effectLst/>
                <a:latin typeface="Tahoma" pitchFamily="34" charset="0"/>
              </a:rPr>
              <a:t>1.5</a:t>
            </a:r>
            <a:r>
              <a:rPr kumimoji="0" lang="en-US" sz="2400" b="1" i="0" u="none" strike="noStrike" cap="none" normalizeH="0" baseline="0" dirty="0" smtClean="0">
                <a:ln>
                  <a:noFill/>
                </a:ln>
                <a:solidFill>
                  <a:schemeClr val="accent4">
                    <a:lumMod val="10000"/>
                  </a:schemeClr>
                </a:solidFill>
                <a:effectLst/>
                <a:latin typeface="Tahoma" pitchFamily="34" charset="0"/>
              </a:rPr>
              <a:t>   M3</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4">
                    <a:lumMod val="10000"/>
                  </a:schemeClr>
                </a:solidFill>
                <a:effectLst/>
                <a:latin typeface="Tahoma" pitchFamily="34" charset="0"/>
              </a:rPr>
              <a:t>       +   added  </a:t>
            </a:r>
            <a:r>
              <a:rPr kumimoji="0" lang="en-US" sz="2400" b="1" i="0" u="sng" strike="noStrike" cap="none" normalizeH="0" baseline="0" dirty="0" smtClean="0">
                <a:ln>
                  <a:noFill/>
                </a:ln>
                <a:solidFill>
                  <a:srgbClr val="7030A0"/>
                </a:solidFill>
                <a:effectLst/>
                <a:latin typeface="Tahoma" pitchFamily="34" charset="0"/>
              </a:rPr>
              <a:t>3.03</a:t>
            </a:r>
            <a:r>
              <a:rPr kumimoji="0" lang="en-US" sz="2400" b="1" i="0" u="sng" strike="noStrike" cap="none" normalizeH="0" baseline="0" dirty="0" smtClean="0">
                <a:ln>
                  <a:noFill/>
                </a:ln>
                <a:solidFill>
                  <a:schemeClr val="accent4">
                    <a:lumMod val="10000"/>
                  </a:schemeClr>
                </a:solidFill>
                <a:effectLst/>
                <a:latin typeface="Tahoma" pitchFamily="34" charset="0"/>
              </a:rPr>
              <a:t> M3 </a:t>
            </a:r>
            <a:r>
              <a:rPr kumimoji="0" lang="en-US" sz="2400" b="1" i="0" u="none" strike="noStrike" cap="none" normalizeH="0" baseline="0" dirty="0" smtClean="0">
                <a:ln>
                  <a:noFill/>
                </a:ln>
                <a:solidFill>
                  <a:schemeClr val="accent4">
                    <a:lumMod val="10000"/>
                  </a:schemeClr>
                </a:solidFill>
                <a:effectLst/>
                <a:latin typeface="Tahoma" pitchFamily="34"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4">
                    <a:lumMod val="10000"/>
                  </a:schemeClr>
                </a:solidFill>
                <a:effectLst/>
                <a:latin typeface="Tahoma" pitchFamily="34" charset="0"/>
              </a:rPr>
              <a:t>NEW ROB of    </a:t>
            </a:r>
            <a:r>
              <a:rPr kumimoji="0" lang="en-US" sz="2400" b="1" i="0" u="none" strike="noStrike" cap="none" normalizeH="0" baseline="0" dirty="0" smtClean="0">
                <a:ln>
                  <a:noFill/>
                </a:ln>
                <a:solidFill>
                  <a:srgbClr val="7030A0"/>
                </a:solidFill>
                <a:effectLst/>
                <a:latin typeface="Tahoma" pitchFamily="34" charset="0"/>
              </a:rPr>
              <a:t>4.53</a:t>
            </a:r>
            <a:r>
              <a:rPr kumimoji="0" lang="en-US" sz="2400" b="1" i="0" u="none" strike="noStrike" cap="none" normalizeH="0" baseline="0" dirty="0" smtClean="0">
                <a:ln>
                  <a:noFill/>
                </a:ln>
                <a:solidFill>
                  <a:schemeClr val="accent4">
                    <a:lumMod val="10000"/>
                  </a:schemeClr>
                </a:solidFill>
                <a:effectLst/>
                <a:latin typeface="Tahoma" pitchFamily="34" charset="0"/>
              </a:rPr>
              <a:t> M3</a:t>
            </a:r>
          </a:p>
        </p:txBody>
      </p:sp>
    </p:spTree>
    <p:extLst>
      <p:ext uri="{BB962C8B-B14F-4D97-AF65-F5344CB8AC3E}">
        <p14:creationId xmlns:p14="http://schemas.microsoft.com/office/powerpoint/2010/main" val="1341320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sp>
        <p:nvSpPr>
          <p:cNvPr id="2061" name="Text Box 13"/>
          <p:cNvSpPr txBox="1">
            <a:spLocks noChangeArrowheads="1"/>
          </p:cNvSpPr>
          <p:nvPr/>
        </p:nvSpPr>
        <p:spPr bwMode="auto">
          <a:xfrm>
            <a:off x="366712" y="1447800"/>
            <a:ext cx="7710488" cy="1200329"/>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Slop tank through OWS</a:t>
            </a:r>
          </a:p>
          <a:p>
            <a:pPr>
              <a:spcBef>
                <a:spcPct val="0"/>
              </a:spcBef>
              <a:buClrTx/>
              <a:buSzTx/>
            </a:pPr>
            <a:r>
              <a:rPr lang="en-US" altLang="en-US" sz="3600" b="1" dirty="0" smtClean="0">
                <a:solidFill>
                  <a:schemeClr val="accent4">
                    <a:lumMod val="10000"/>
                  </a:schemeClr>
                </a:solidFill>
              </a:rPr>
              <a:t>Then discharged overboard</a:t>
            </a:r>
            <a:endParaRPr lang="en-US" altLang="en-US" sz="3600" b="1" dirty="0">
              <a:solidFill>
                <a:schemeClr val="accent4">
                  <a:lumMod val="10000"/>
                </a:schemeClr>
              </a:solidFill>
            </a:endParaRPr>
          </a:p>
        </p:txBody>
      </p:sp>
      <p:grpSp>
        <p:nvGrpSpPr>
          <p:cNvPr id="11" name="Group 10"/>
          <p:cNvGrpSpPr/>
          <p:nvPr/>
        </p:nvGrpSpPr>
        <p:grpSpPr>
          <a:xfrm>
            <a:off x="6248400" y="228600"/>
            <a:ext cx="2525038" cy="2031913"/>
            <a:chOff x="410495" y="2511105"/>
            <a:chExt cx="2525038" cy="2031913"/>
          </a:xfrm>
          <a:scene3d>
            <a:camera prst="orthographicFront">
              <a:rot lat="0" lon="0" rev="0"/>
            </a:camera>
            <a:lightRig rig="contrasting" dir="t">
              <a:rot lat="0" lon="0" rev="1200000"/>
            </a:lightRig>
          </a:scene3d>
        </p:grpSpPr>
        <p:sp>
          <p:nvSpPr>
            <p:cNvPr id="12" name="Oval 11"/>
            <p:cNvSpPr/>
            <p:nvPr/>
          </p:nvSpPr>
          <p:spPr>
            <a:xfrm>
              <a:off x="410495" y="2511105"/>
              <a:ext cx="2525038" cy="2031913"/>
            </a:xfrm>
            <a:prstGeom prst="ellipse">
              <a:avLst/>
            </a:prstGeom>
            <a:solidFill>
              <a:schemeClr val="accent4">
                <a:lumMod val="1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780278" y="2808672"/>
              <a:ext cx="1785472" cy="1436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lang="en-US" sz="4000" b="1" kern="1200" cap="none" spc="0" dirty="0" smtClean="0">
                  <a:ln w="11430"/>
                  <a:solidFill>
                    <a:srgbClr val="FFFF00"/>
                  </a:solidFill>
                  <a:effectLst>
                    <a:outerShdw blurRad="50800" dist="39000" dir="5460000" algn="tl">
                      <a:srgbClr val="000000">
                        <a:alpha val="38000"/>
                      </a:srgbClr>
                    </a:outerShdw>
                  </a:effectLst>
                </a:rPr>
                <a:t>D</a:t>
              </a:r>
            </a:p>
            <a:p>
              <a:pPr lvl="0" algn="ctr" defTabSz="1778000">
                <a:lnSpc>
                  <a:spcPct val="90000"/>
                </a:lnSpc>
                <a:spcAft>
                  <a:spcPct val="35000"/>
                </a:spcAft>
              </a:pPr>
              <a:r>
                <a:rPr lang="en-US" sz="2700" b="1" kern="1200" dirty="0" smtClean="0"/>
                <a:t>Oily </a:t>
              </a:r>
              <a:r>
                <a:rPr lang="en-US" sz="2700" b="1" dirty="0"/>
                <a:t>Bilge</a:t>
              </a:r>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 y="2895600"/>
            <a:ext cx="8230170" cy="214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098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838200" y="292100"/>
            <a:ext cx="7848600" cy="5880100"/>
          </a:xfrm>
          <a:solidFill>
            <a:srgbClr val="FBEFBB"/>
          </a:solidFill>
        </p:spPr>
        <p:txBody>
          <a:bodyPr/>
          <a:lstStyle/>
          <a:p>
            <a:pPr algn="ctr" eaLnBrk="1" hangingPunct="1">
              <a:defRPr/>
            </a:pPr>
            <a:r>
              <a:rPr lang="en-US" altLang="en-US" sz="4000" b="1" u="sng" dirty="0" smtClean="0">
                <a:solidFill>
                  <a:srgbClr val="FF6600"/>
                </a:solidFill>
              </a:rPr>
              <a:t>MARPOL</a:t>
            </a:r>
            <a:r>
              <a:rPr lang="en-US" altLang="en-US" sz="4000" dirty="0" smtClean="0">
                <a:solidFill>
                  <a:srgbClr val="FF6600"/>
                </a:solidFill>
              </a:rPr>
              <a:t> </a:t>
            </a:r>
            <a:r>
              <a:rPr lang="en-US" altLang="en-US" sz="4000" dirty="0" smtClean="0">
                <a:solidFill>
                  <a:schemeClr val="accent4">
                    <a:lumMod val="10000"/>
                  </a:schemeClr>
                </a:solidFill>
              </a:rPr>
              <a:t>Annex I</a:t>
            </a:r>
            <a:r>
              <a:rPr lang="en-US" altLang="en-US" sz="4000" dirty="0" smtClean="0"/>
              <a:t/>
            </a:r>
            <a:br>
              <a:rPr lang="en-US" altLang="en-US" sz="4000" dirty="0" smtClean="0"/>
            </a:br>
            <a:r>
              <a:rPr lang="en-US" altLang="en-US" sz="4000" dirty="0" smtClean="0">
                <a:solidFill>
                  <a:srgbClr val="FF0000"/>
                </a:solidFill>
              </a:rPr>
              <a:t>Bottom Line –</a:t>
            </a:r>
            <a:r>
              <a:rPr lang="en-US" altLang="en-US" sz="4000" dirty="0" smtClean="0"/>
              <a:t> </a:t>
            </a:r>
            <a:br>
              <a:rPr lang="en-US" altLang="en-US" sz="4000" dirty="0" smtClean="0"/>
            </a:br>
            <a:r>
              <a:rPr lang="en-US" altLang="en-US" sz="4000" dirty="0" smtClean="0"/>
              <a:t/>
            </a:r>
            <a:br>
              <a:rPr lang="en-US" altLang="en-US" sz="4000" dirty="0" smtClean="0"/>
            </a:br>
            <a:r>
              <a:rPr lang="en-US" altLang="en-US" sz="4000" dirty="0" smtClean="0">
                <a:solidFill>
                  <a:srgbClr val="FF0000"/>
                </a:solidFill>
              </a:rPr>
              <a:t>No oily residue enters the ocean</a:t>
            </a:r>
            <a:r>
              <a:rPr lang="en-US" altLang="en-US" sz="4000" dirty="0" smtClean="0"/>
              <a:t> </a:t>
            </a:r>
            <a:r>
              <a:rPr lang="en-US" altLang="en-US" sz="4000" dirty="0" smtClean="0">
                <a:solidFill>
                  <a:schemeClr val="accent4">
                    <a:lumMod val="10000"/>
                  </a:schemeClr>
                </a:solidFill>
              </a:rPr>
              <a:t>except after passing thru 15 ppm filtering equipment – OWS</a:t>
            </a:r>
            <a:r>
              <a:rPr lang="en-US" altLang="en-US" sz="4000" dirty="0" smtClean="0"/>
              <a:t/>
            </a:r>
            <a:br>
              <a:rPr lang="en-US" altLang="en-US" sz="4000" dirty="0" smtClean="0"/>
            </a:br>
            <a:r>
              <a:rPr lang="en-US" altLang="en-US" sz="4000" dirty="0" smtClean="0"/>
              <a:t/>
            </a:r>
            <a:br>
              <a:rPr lang="en-US" altLang="en-US" sz="4000" dirty="0" smtClean="0"/>
            </a:br>
            <a:r>
              <a:rPr lang="en-US" altLang="en-US" sz="4000" dirty="0" smtClean="0">
                <a:solidFill>
                  <a:srgbClr val="FF0000"/>
                </a:solidFill>
              </a:rPr>
              <a:t>No Possible Appearance</a:t>
            </a:r>
            <a:r>
              <a:rPr lang="en-US" altLang="en-US" sz="4000" dirty="0" smtClean="0"/>
              <a:t> </a:t>
            </a:r>
            <a:r>
              <a:rPr lang="en-US" altLang="en-US" sz="4000" dirty="0" smtClean="0">
                <a:solidFill>
                  <a:schemeClr val="accent4">
                    <a:lumMod val="10000"/>
                  </a:schemeClr>
                </a:solidFill>
              </a:rPr>
              <a:t>of a pathway except thru OWS</a:t>
            </a:r>
          </a:p>
        </p:txBody>
      </p:sp>
    </p:spTree>
    <p:extLst>
      <p:ext uri="{BB962C8B-B14F-4D97-AF65-F5344CB8AC3E}">
        <p14:creationId xmlns:p14="http://schemas.microsoft.com/office/powerpoint/2010/main" val="215359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838200"/>
          </a:xfrm>
          <a:solidFill>
            <a:srgbClr val="FFFFCC"/>
          </a:solidFill>
        </p:spPr>
        <p:txBody>
          <a:bodyPr/>
          <a:lstStyle/>
          <a:p>
            <a:pPr lvl="1" eaLnBrk="1" hangingPunct="1">
              <a:defRPr/>
            </a:pPr>
            <a:r>
              <a:rPr lang="en-US" altLang="en-US" sz="3600" b="1" dirty="0" smtClean="0">
                <a:solidFill>
                  <a:schemeClr val="accent4">
                    <a:lumMod val="10000"/>
                  </a:schemeClr>
                </a:solidFill>
                <a:effectLst/>
              </a:rPr>
              <a:t>Goals of this training course:</a:t>
            </a:r>
            <a:endParaRPr lang="en-US" altLang="en-US" sz="3200" dirty="0" smtClean="0">
              <a:solidFill>
                <a:schemeClr val="accent2">
                  <a:lumMod val="60000"/>
                  <a:lumOff val="40000"/>
                </a:schemeClr>
              </a:solidFill>
            </a:endParaRPr>
          </a:p>
        </p:txBody>
      </p:sp>
      <p:sp>
        <p:nvSpPr>
          <p:cNvPr id="134147" name="Rectangle 3"/>
          <p:cNvSpPr>
            <a:spLocks noGrp="1" noChangeArrowheads="1"/>
          </p:cNvSpPr>
          <p:nvPr>
            <p:ph type="body" idx="1"/>
          </p:nvPr>
        </p:nvSpPr>
        <p:spPr>
          <a:xfrm>
            <a:off x="457200" y="1219200"/>
            <a:ext cx="8229600" cy="5257800"/>
          </a:xfrm>
          <a:solidFill>
            <a:schemeClr val="bg1">
              <a:lumMod val="20000"/>
              <a:lumOff val="80000"/>
            </a:schemeClr>
          </a:solidFill>
          <a:ln w="19050">
            <a:miter lim="800000"/>
            <a:headEnd/>
            <a:tailEnd/>
          </a:ln>
        </p:spPr>
        <p:txBody>
          <a:bodyPr/>
          <a:lstStyle/>
          <a:p>
            <a:pPr marL="457200" lvl="1" indent="0" eaLnBrk="1" hangingPunct="1">
              <a:buNone/>
              <a:defRPr/>
            </a:pPr>
            <a:r>
              <a:rPr lang="en-US" altLang="en-US" dirty="0" smtClean="0">
                <a:solidFill>
                  <a:schemeClr val="accent4">
                    <a:lumMod val="10000"/>
                  </a:schemeClr>
                </a:solidFill>
                <a:effectLst>
                  <a:outerShdw blurRad="38100" dist="38100" dir="2700000" algn="tl">
                    <a:srgbClr val="000000">
                      <a:alpha val="43137"/>
                    </a:srgbClr>
                  </a:outerShdw>
                </a:effectLst>
              </a:rPr>
              <a:t>Help Chief Engineers to become familiar with:</a:t>
            </a:r>
          </a:p>
          <a:p>
            <a:pPr lvl="1" eaLnBrk="1" hangingPunct="1">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Why an accurate Oil Record Book (ORB) is important</a:t>
            </a:r>
          </a:p>
          <a:p>
            <a:pPr marL="914400" lvl="2" indent="0" eaLnBrk="1" hangingPunct="1">
              <a:buNone/>
              <a:defRPr/>
            </a:pPr>
            <a:endParaRPr lang="en-US" altLang="en-US" sz="2800"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Latest changes to entry requirements</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Proper codes for procedures</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How to use the TDI </a:t>
            </a:r>
            <a:r>
              <a:rPr lang="en-US" altLang="en-US" b="1" dirty="0" smtClean="0">
                <a:solidFill>
                  <a:srgbClr val="C00000"/>
                </a:solidFill>
                <a:effectLst>
                  <a:outerShdw blurRad="38100" dist="38100" dir="2700000" algn="tl">
                    <a:srgbClr val="000000">
                      <a:alpha val="43137"/>
                    </a:srgbClr>
                  </a:outerShdw>
                </a:effectLst>
              </a:rPr>
              <a:t>ORB Cheat Sheet</a:t>
            </a:r>
          </a:p>
          <a:p>
            <a:pPr marL="457200" lvl="1" indent="0" eaLnBrk="1" hangingPunct="1">
              <a:buNone/>
              <a:defRPr/>
            </a:pPr>
            <a:endParaRPr lang="en-US" altLang="en-US" sz="2400" dirty="0" smtClean="0"/>
          </a:p>
        </p:txBody>
      </p:sp>
    </p:spTree>
    <p:extLst>
      <p:ext uri="{BB962C8B-B14F-4D97-AF65-F5344CB8AC3E}">
        <p14:creationId xmlns:p14="http://schemas.microsoft.com/office/powerpoint/2010/main" val="1872708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57200" y="914400"/>
            <a:ext cx="8229600" cy="5105400"/>
          </a:xfrm>
          <a:solidFill>
            <a:srgbClr val="FBEFBB"/>
          </a:solidFill>
        </p:spPr>
        <p:txBody>
          <a:bodyPr/>
          <a:lstStyle/>
          <a:p>
            <a:pPr eaLnBrk="1" hangingPunct="1">
              <a:lnSpc>
                <a:spcPct val="90000"/>
              </a:lnSpc>
              <a:defRPr/>
            </a:pPr>
            <a:r>
              <a:rPr lang="en-US" altLang="en-US" sz="2800" b="1" dirty="0" smtClean="0">
                <a:solidFill>
                  <a:srgbClr val="FF6600"/>
                </a:solidFill>
              </a:rPr>
              <a:t>SPECIAL NOTE:</a:t>
            </a:r>
            <a:r>
              <a:rPr lang="en-US" altLang="en-US" sz="2800" dirty="0" smtClean="0">
                <a:solidFill>
                  <a:srgbClr val="FF6600"/>
                </a:solidFill>
              </a:rPr>
              <a:t> </a:t>
            </a:r>
            <a:r>
              <a:rPr lang="en-US" altLang="en-US" sz="2800" dirty="0" smtClean="0">
                <a:solidFill>
                  <a:schemeClr val="accent4">
                    <a:lumMod val="10000"/>
                  </a:schemeClr>
                </a:solidFill>
              </a:rPr>
              <a:t>If you pumped directly from the bilges through  the OWS and then overboard, you probably will not have an accurate sounding of how much you pumped.</a:t>
            </a:r>
          </a:p>
          <a:p>
            <a:pPr marL="0" indent="0" eaLnBrk="1" hangingPunct="1">
              <a:lnSpc>
                <a:spcPct val="90000"/>
              </a:lnSpc>
              <a:buNone/>
              <a:defRPr/>
            </a:pPr>
            <a:r>
              <a:rPr lang="en-US" altLang="en-US" sz="2800" dirty="0" smtClean="0">
                <a:solidFill>
                  <a:schemeClr val="accent4">
                    <a:lumMod val="10000"/>
                  </a:schemeClr>
                </a:solidFill>
              </a:rPr>
              <a:t> </a:t>
            </a:r>
          </a:p>
          <a:p>
            <a:pPr lvl="1" eaLnBrk="1" hangingPunct="1">
              <a:lnSpc>
                <a:spcPct val="90000"/>
              </a:lnSpc>
              <a:defRPr/>
            </a:pPr>
            <a:r>
              <a:rPr lang="en-US" altLang="en-US" dirty="0" smtClean="0">
                <a:solidFill>
                  <a:schemeClr val="accent4">
                    <a:lumMod val="10000"/>
                  </a:schemeClr>
                </a:solidFill>
              </a:rPr>
              <a:t>In this case, your entry should be a GOOD FAITH ESTIMATE, based on the processing capabilities of the OWS</a:t>
            </a:r>
            <a:r>
              <a:rPr lang="en-US" altLang="en-US" sz="2400" dirty="0" smtClean="0">
                <a:solidFill>
                  <a:schemeClr val="accent4">
                    <a:lumMod val="10000"/>
                  </a:schemeClr>
                </a:solidFill>
              </a:rPr>
              <a:t>.</a:t>
            </a:r>
          </a:p>
          <a:p>
            <a:pPr marL="0" indent="0" eaLnBrk="1" hangingPunct="1">
              <a:lnSpc>
                <a:spcPct val="90000"/>
              </a:lnSpc>
              <a:buNone/>
              <a:defRPr/>
            </a:pPr>
            <a:endParaRPr lang="en-US" altLang="en-US" sz="2800" dirty="0" smtClean="0">
              <a:solidFill>
                <a:schemeClr val="accent4">
                  <a:lumMod val="10000"/>
                </a:schemeClr>
              </a:solidFill>
            </a:endParaRPr>
          </a:p>
          <a:p>
            <a:pPr eaLnBrk="1" hangingPunct="1">
              <a:lnSpc>
                <a:spcPct val="90000"/>
              </a:lnSpc>
              <a:defRPr/>
            </a:pPr>
            <a:r>
              <a:rPr lang="en-US" altLang="en-US" sz="2800" b="1" dirty="0" smtClean="0">
                <a:solidFill>
                  <a:srgbClr val="FF6600"/>
                </a:solidFill>
              </a:rPr>
              <a:t>YOU MUST NOT</a:t>
            </a:r>
            <a:r>
              <a:rPr lang="en-US" altLang="en-US" sz="2800" dirty="0" smtClean="0">
                <a:solidFill>
                  <a:srgbClr val="FF6600"/>
                </a:solidFill>
              </a:rPr>
              <a:t> </a:t>
            </a:r>
            <a:r>
              <a:rPr lang="en-US" altLang="en-US" sz="2800" dirty="0" smtClean="0">
                <a:solidFill>
                  <a:srgbClr val="FF0000"/>
                </a:solidFill>
              </a:rPr>
              <a:t>enter an amount </a:t>
            </a:r>
            <a:r>
              <a:rPr lang="en-US" altLang="en-US" sz="2800" dirty="0" smtClean="0">
                <a:solidFill>
                  <a:schemeClr val="accent4">
                    <a:lumMod val="10000"/>
                  </a:schemeClr>
                </a:solidFill>
              </a:rPr>
              <a:t>in the Oil Record Book </a:t>
            </a:r>
            <a:r>
              <a:rPr lang="en-US" altLang="en-US" sz="2800" dirty="0" smtClean="0">
                <a:solidFill>
                  <a:srgbClr val="FF0000"/>
                </a:solidFill>
              </a:rPr>
              <a:t>that exceeds the capacity of the OWS!!!</a:t>
            </a:r>
          </a:p>
          <a:p>
            <a:pPr eaLnBrk="1" hangingPunct="1">
              <a:lnSpc>
                <a:spcPct val="90000"/>
              </a:lnSpc>
              <a:defRPr/>
            </a:pPr>
            <a:endParaRPr lang="en-US" altLang="en-US" sz="2800" dirty="0" smtClean="0">
              <a:solidFill>
                <a:srgbClr val="FF0000"/>
              </a:solidFill>
            </a:endParaRPr>
          </a:p>
        </p:txBody>
      </p:sp>
    </p:spTree>
    <p:extLst>
      <p:ext uri="{BB962C8B-B14F-4D97-AF65-F5344CB8AC3E}">
        <p14:creationId xmlns:p14="http://schemas.microsoft.com/office/powerpoint/2010/main" val="114604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dirty="0" smtClean="0"/>
          </a:p>
          <a:p>
            <a:pPr lvl="1" eaLnBrk="1" hangingPunct="1">
              <a:defRPr/>
            </a:pPr>
            <a:endParaRPr lang="en-US" altLang="en-US" sz="2400" dirty="0" smtClean="0"/>
          </a:p>
        </p:txBody>
      </p:sp>
      <p:sp>
        <p:nvSpPr>
          <p:cNvPr id="2061" name="Text Box 13"/>
          <p:cNvSpPr txBox="1">
            <a:spLocks noChangeArrowheads="1"/>
          </p:cNvSpPr>
          <p:nvPr/>
        </p:nvSpPr>
        <p:spPr bwMode="auto">
          <a:xfrm>
            <a:off x="554355" y="1299031"/>
            <a:ext cx="7391400" cy="1200329"/>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Slop tank or Bilge </a:t>
            </a:r>
          </a:p>
          <a:p>
            <a:pPr>
              <a:spcBef>
                <a:spcPct val="0"/>
              </a:spcBef>
              <a:buClrTx/>
              <a:buSzTx/>
              <a:buNone/>
            </a:pPr>
            <a:r>
              <a:rPr lang="en-US" altLang="en-US" sz="3600" b="1" dirty="0">
                <a:solidFill>
                  <a:schemeClr val="accent4">
                    <a:lumMod val="10000"/>
                  </a:schemeClr>
                </a:solidFill>
              </a:rPr>
              <a:t> </a:t>
            </a:r>
            <a:r>
              <a:rPr lang="en-US" altLang="en-US" sz="3600" b="1" dirty="0" smtClean="0">
                <a:solidFill>
                  <a:schemeClr val="accent4">
                    <a:lumMod val="10000"/>
                  </a:schemeClr>
                </a:solidFill>
              </a:rPr>
              <a:t> to shore facility</a:t>
            </a:r>
            <a:endParaRPr lang="en-US" altLang="en-US" sz="3600" b="1" dirty="0">
              <a:solidFill>
                <a:schemeClr val="accent4">
                  <a:lumMod val="10000"/>
                </a:schemeClr>
              </a:solidFill>
            </a:endParaRPr>
          </a:p>
        </p:txBody>
      </p:sp>
      <p:grpSp>
        <p:nvGrpSpPr>
          <p:cNvPr id="11" name="Group 10"/>
          <p:cNvGrpSpPr/>
          <p:nvPr/>
        </p:nvGrpSpPr>
        <p:grpSpPr>
          <a:xfrm>
            <a:off x="6248400" y="228600"/>
            <a:ext cx="2525038" cy="2031913"/>
            <a:chOff x="410495" y="2511105"/>
            <a:chExt cx="2525038" cy="2031913"/>
          </a:xfrm>
          <a:scene3d>
            <a:camera prst="orthographicFront">
              <a:rot lat="0" lon="0" rev="0"/>
            </a:camera>
            <a:lightRig rig="contrasting" dir="t">
              <a:rot lat="0" lon="0" rev="1200000"/>
            </a:lightRig>
          </a:scene3d>
        </p:grpSpPr>
        <p:sp>
          <p:nvSpPr>
            <p:cNvPr id="12" name="Oval 11"/>
            <p:cNvSpPr/>
            <p:nvPr/>
          </p:nvSpPr>
          <p:spPr>
            <a:xfrm>
              <a:off x="410495" y="2511105"/>
              <a:ext cx="2525038" cy="2031913"/>
            </a:xfrm>
            <a:prstGeom prst="ellipse">
              <a:avLst/>
            </a:prstGeom>
            <a:solidFill>
              <a:schemeClr val="accent4">
                <a:lumMod val="1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780278" y="2808672"/>
              <a:ext cx="1785472" cy="1436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lang="en-US" sz="4000" b="1" kern="1200" cap="none" spc="0" dirty="0" smtClean="0">
                  <a:ln w="11430"/>
                  <a:solidFill>
                    <a:srgbClr val="FFFF00"/>
                  </a:solidFill>
                  <a:effectLst>
                    <a:outerShdw blurRad="50800" dist="39000" dir="5460000" algn="tl">
                      <a:srgbClr val="000000">
                        <a:alpha val="38000"/>
                      </a:srgbClr>
                    </a:outerShdw>
                  </a:effectLst>
                </a:rPr>
                <a:t>D</a:t>
              </a:r>
            </a:p>
            <a:p>
              <a:pPr lvl="0" algn="ctr" defTabSz="1778000">
                <a:lnSpc>
                  <a:spcPct val="90000"/>
                </a:lnSpc>
                <a:spcBef>
                  <a:spcPct val="0"/>
                </a:spcBef>
                <a:spcAft>
                  <a:spcPct val="35000"/>
                </a:spcAft>
              </a:pPr>
              <a:r>
                <a:rPr lang="en-US" sz="2700" b="1" kern="1200" dirty="0" smtClean="0"/>
                <a:t>Oily Disposal</a:t>
              </a:r>
              <a:endParaRPr lang="en-US" sz="2700" b="1" kern="1200" dirty="0"/>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 y="2819400"/>
            <a:ext cx="7943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098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dirty="0" smtClean="0"/>
          </a:p>
          <a:p>
            <a:pPr lvl="1" eaLnBrk="1" hangingPunct="1">
              <a:defRPr/>
            </a:pPr>
            <a:endParaRPr lang="en-US" altLang="en-US" sz="2400" dirty="0" smtClean="0"/>
          </a:p>
        </p:txBody>
      </p:sp>
      <p:sp>
        <p:nvSpPr>
          <p:cNvPr id="2061" name="Text Box 13"/>
          <p:cNvSpPr txBox="1">
            <a:spLocks noChangeArrowheads="1"/>
          </p:cNvSpPr>
          <p:nvPr/>
        </p:nvSpPr>
        <p:spPr bwMode="auto">
          <a:xfrm>
            <a:off x="554355" y="1299031"/>
            <a:ext cx="7391400" cy="1200329"/>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Slop tank or Bilge </a:t>
            </a:r>
          </a:p>
          <a:p>
            <a:pPr>
              <a:spcBef>
                <a:spcPct val="0"/>
              </a:spcBef>
              <a:buClrTx/>
              <a:buSzTx/>
              <a:buNone/>
            </a:pPr>
            <a:r>
              <a:rPr lang="en-US" altLang="en-US" sz="3600" b="1" dirty="0">
                <a:solidFill>
                  <a:schemeClr val="accent4">
                    <a:lumMod val="10000"/>
                  </a:schemeClr>
                </a:solidFill>
              </a:rPr>
              <a:t> </a:t>
            </a:r>
            <a:r>
              <a:rPr lang="en-US" altLang="en-US" sz="3600" b="1" dirty="0" smtClean="0">
                <a:solidFill>
                  <a:schemeClr val="accent4">
                    <a:lumMod val="10000"/>
                  </a:schemeClr>
                </a:solidFill>
              </a:rPr>
              <a:t> to shore facility</a:t>
            </a:r>
            <a:endParaRPr lang="en-US" altLang="en-US" sz="3600" b="1" dirty="0">
              <a:solidFill>
                <a:schemeClr val="accent4">
                  <a:lumMod val="10000"/>
                </a:schemeClr>
              </a:solidFill>
            </a:endParaRPr>
          </a:p>
        </p:txBody>
      </p:sp>
      <p:grpSp>
        <p:nvGrpSpPr>
          <p:cNvPr id="11" name="Group 10"/>
          <p:cNvGrpSpPr/>
          <p:nvPr/>
        </p:nvGrpSpPr>
        <p:grpSpPr>
          <a:xfrm>
            <a:off x="6248400" y="228600"/>
            <a:ext cx="2525038" cy="2031913"/>
            <a:chOff x="410495" y="2511105"/>
            <a:chExt cx="2525038" cy="2031913"/>
          </a:xfrm>
          <a:scene3d>
            <a:camera prst="orthographicFront">
              <a:rot lat="0" lon="0" rev="0"/>
            </a:camera>
            <a:lightRig rig="contrasting" dir="t">
              <a:rot lat="0" lon="0" rev="1200000"/>
            </a:lightRig>
          </a:scene3d>
        </p:grpSpPr>
        <p:sp>
          <p:nvSpPr>
            <p:cNvPr id="12" name="Oval 11"/>
            <p:cNvSpPr/>
            <p:nvPr/>
          </p:nvSpPr>
          <p:spPr>
            <a:xfrm>
              <a:off x="410495" y="2511105"/>
              <a:ext cx="2525038" cy="2031913"/>
            </a:xfrm>
            <a:prstGeom prst="ellipse">
              <a:avLst/>
            </a:prstGeom>
            <a:solidFill>
              <a:schemeClr val="accent4">
                <a:lumMod val="10000"/>
              </a:schemeClr>
            </a:solidFill>
            <a:ln>
              <a:solidFill>
                <a:schemeClr val="accent4">
                  <a:lumMod val="10000"/>
                </a:schemeClr>
              </a:solidFill>
            </a:ln>
            <a:sp3d contourW="19050" prstMaterial="metal">
              <a:bevelT w="88900" h="203200"/>
              <a:bevelB w="165100" h="254000"/>
            </a:sp3d>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13" name="Oval 4"/>
            <p:cNvSpPr/>
            <p:nvPr/>
          </p:nvSpPr>
          <p:spPr>
            <a:xfrm>
              <a:off x="780278" y="2808672"/>
              <a:ext cx="1785472" cy="1436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lang="en-US" sz="4000" b="1" kern="1200" cap="none" spc="0" dirty="0" smtClean="0">
                  <a:ln w="11430"/>
                  <a:solidFill>
                    <a:srgbClr val="FFFF00"/>
                  </a:solidFill>
                  <a:effectLst>
                    <a:outerShdw blurRad="50800" dist="39000" dir="5460000" algn="tl">
                      <a:srgbClr val="000000">
                        <a:alpha val="38000"/>
                      </a:srgbClr>
                    </a:outerShdw>
                  </a:effectLst>
                </a:rPr>
                <a:t>D</a:t>
              </a:r>
            </a:p>
            <a:p>
              <a:pPr lvl="0" algn="ctr" defTabSz="1778000">
                <a:lnSpc>
                  <a:spcPct val="90000"/>
                </a:lnSpc>
                <a:spcBef>
                  <a:spcPct val="0"/>
                </a:spcBef>
                <a:spcAft>
                  <a:spcPct val="35000"/>
                </a:spcAft>
              </a:pPr>
              <a:r>
                <a:rPr lang="en-US" sz="2700" b="1" kern="1200" dirty="0" smtClean="0"/>
                <a:t>Oily Disposal</a:t>
              </a:r>
              <a:endParaRPr lang="en-US" sz="2700" b="1" kern="1200" dirty="0"/>
            </a:p>
          </p:txBody>
        </p:sp>
      </p:gr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2547938"/>
            <a:ext cx="76485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bwMode="auto">
          <a:xfrm>
            <a:off x="838200" y="4648200"/>
            <a:ext cx="7658100" cy="1828800"/>
          </a:xfrm>
          <a:prstGeom prst="wedgeRectCallout">
            <a:avLst>
              <a:gd name="adj1" fmla="val -8634"/>
              <a:gd name="adj2" fmla="val -117147"/>
            </a:avLst>
          </a:prstGeom>
          <a:solidFill>
            <a:schemeClr val="tx1">
              <a:lumMod val="85000"/>
            </a:schemeClr>
          </a:solidFill>
          <a:ln w="38100" cap="flat" cmpd="sng" algn="ctr">
            <a:solidFill>
              <a:schemeClr val="accent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1" i="0" u="none" strike="noStrike" cap="none" normalizeH="0" baseline="0" dirty="0" smtClean="0">
                <a:ln>
                  <a:noFill/>
                </a:ln>
                <a:solidFill>
                  <a:schemeClr val="accent4">
                    <a:lumMod val="10000"/>
                  </a:schemeClr>
                </a:solidFill>
                <a:effectLst/>
              </a:rPr>
              <a:t>This number MUST</a:t>
            </a:r>
            <a:r>
              <a:rPr kumimoji="0" lang="en-US" sz="1800" b="1" i="0" u="none" strike="noStrike" cap="none" normalizeH="0" dirty="0" smtClean="0">
                <a:ln>
                  <a:noFill/>
                </a:ln>
                <a:solidFill>
                  <a:schemeClr val="accent4">
                    <a:lumMod val="10000"/>
                  </a:schemeClr>
                </a:solidFill>
                <a:effectLst/>
              </a:rPr>
              <a:t> match the number on your receipt.</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b="1" baseline="0" dirty="0">
              <a:solidFill>
                <a:schemeClr val="accent4">
                  <a:lumMod val="10000"/>
                </a:schemeClr>
              </a:solidFill>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1" i="0" u="none" strike="noStrike" cap="none" normalizeH="0" dirty="0" smtClean="0">
                <a:ln>
                  <a:noFill/>
                </a:ln>
                <a:solidFill>
                  <a:schemeClr val="accent4">
                    <a:lumMod val="10000"/>
                  </a:schemeClr>
                </a:solidFill>
                <a:effectLst/>
              </a:rPr>
              <a:t>Sound tanks BEFORE discharging to ensure your numbers ar</a:t>
            </a:r>
            <a:r>
              <a:rPr lang="en-US" b="1" dirty="0" smtClean="0">
                <a:solidFill>
                  <a:schemeClr val="accent4">
                    <a:lumMod val="10000"/>
                  </a:schemeClr>
                </a:solidFill>
              </a:rPr>
              <a:t>e accurate.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1" i="0" u="none" strike="noStrike" cap="none" normalizeH="0" baseline="0" dirty="0">
              <a:ln>
                <a:noFill/>
              </a:ln>
              <a:solidFill>
                <a:schemeClr val="accent4">
                  <a:lumMod val="10000"/>
                </a:schemeClr>
              </a:solidFill>
              <a:effectLst/>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b="1" dirty="0" smtClean="0">
                <a:solidFill>
                  <a:schemeClr val="accent4">
                    <a:lumMod val="10000"/>
                  </a:schemeClr>
                </a:solidFill>
              </a:rPr>
              <a:t>Keep receipt with ORB</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4">
                  <a:lumMod val="10000"/>
                </a:schemeClr>
              </a:solidFill>
              <a:effectLst/>
            </a:endParaRPr>
          </a:p>
        </p:txBody>
      </p:sp>
    </p:spTree>
    <p:extLst>
      <p:ext uri="{BB962C8B-B14F-4D97-AF65-F5344CB8AC3E}">
        <p14:creationId xmlns:p14="http://schemas.microsoft.com/office/powerpoint/2010/main" val="1887076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76200"/>
            <a:ext cx="8229600" cy="762000"/>
          </a:xfrm>
          <a:solidFill>
            <a:srgbClr val="FFFFCC"/>
          </a:solidFill>
        </p:spPr>
        <p:txBody>
          <a:bodyPr/>
          <a:lstStyle/>
          <a:p>
            <a:pPr eaLnBrk="1" hangingPunct="1">
              <a:defRPr/>
            </a:pPr>
            <a:r>
              <a:rPr lang="en-US" altLang="en-US" b="1" u="sng" dirty="0" smtClean="0">
                <a:solidFill>
                  <a:srgbClr val="FF9933"/>
                </a:solidFill>
              </a:rPr>
              <a:t>Special Entries</a:t>
            </a:r>
            <a:r>
              <a:rPr lang="en-US" altLang="en-US" dirty="0" smtClean="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149507" name="Rectangle 3"/>
          <p:cNvSpPr>
            <a:spLocks noGrp="1" noChangeArrowheads="1"/>
          </p:cNvSpPr>
          <p:nvPr>
            <p:ph type="body" sz="half" idx="1"/>
          </p:nvPr>
        </p:nvSpPr>
        <p:spPr/>
        <p:txBody>
          <a:bodyPr/>
          <a:lstStyle/>
          <a:p>
            <a:pPr eaLnBrk="1" hangingPunct="1">
              <a:defRPr/>
            </a:pPr>
            <a:endParaRPr lang="en-US" altLang="en-US" sz="2800" smtClean="0"/>
          </a:p>
          <a:p>
            <a:pPr lvl="1" eaLnBrk="1" hangingPunct="1">
              <a:defRPr/>
            </a:pPr>
            <a:endParaRPr lang="en-US" altLang="en-US" sz="2400" smtClean="0"/>
          </a:p>
        </p:txBody>
      </p:sp>
      <p:sp>
        <p:nvSpPr>
          <p:cNvPr id="2061" name="Text Box 13"/>
          <p:cNvSpPr txBox="1">
            <a:spLocks noChangeArrowheads="1"/>
          </p:cNvSpPr>
          <p:nvPr/>
        </p:nvSpPr>
        <p:spPr bwMode="auto">
          <a:xfrm>
            <a:off x="1603059" y="1082040"/>
            <a:ext cx="7162800" cy="4462760"/>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bg2">
                    <a:lumMod val="60000"/>
                    <a:lumOff val="40000"/>
                  </a:schemeClr>
                </a:solidFill>
              </a:rPr>
              <a:t>G</a:t>
            </a:r>
            <a:r>
              <a:rPr lang="en-US" altLang="en-US" sz="3600" b="1" dirty="0" smtClean="0">
                <a:solidFill>
                  <a:schemeClr val="accent4">
                    <a:lumMod val="10000"/>
                  </a:schemeClr>
                </a:solidFill>
              </a:rPr>
              <a:t>- Accidental pollution</a:t>
            </a:r>
          </a:p>
          <a:p>
            <a:pPr marL="457200" lvl="1" indent="0">
              <a:spcBef>
                <a:spcPct val="0"/>
              </a:spcBef>
              <a:buNone/>
            </a:pPr>
            <a:endParaRPr lang="en-US" altLang="en-US" dirty="0">
              <a:solidFill>
                <a:schemeClr val="accent4">
                  <a:lumMod val="10000"/>
                </a:schemeClr>
              </a:solidFill>
            </a:endParaRPr>
          </a:p>
          <a:p>
            <a:pPr>
              <a:spcBef>
                <a:spcPct val="0"/>
              </a:spcBef>
              <a:buClrTx/>
              <a:buSzTx/>
            </a:pPr>
            <a:r>
              <a:rPr lang="en-US" altLang="en-US" sz="3600" b="1" dirty="0" smtClean="0">
                <a:solidFill>
                  <a:schemeClr val="bg2">
                    <a:lumMod val="60000"/>
                    <a:lumOff val="40000"/>
                  </a:schemeClr>
                </a:solidFill>
              </a:rPr>
              <a:t>F</a:t>
            </a:r>
            <a:r>
              <a:rPr lang="en-US" altLang="en-US" sz="3600" b="1" dirty="0" smtClean="0">
                <a:solidFill>
                  <a:schemeClr val="accent4">
                    <a:lumMod val="10000"/>
                  </a:schemeClr>
                </a:solidFill>
              </a:rPr>
              <a:t>- OWS Failure/ Repair</a:t>
            </a:r>
          </a:p>
          <a:p>
            <a:pPr>
              <a:spcBef>
                <a:spcPct val="0"/>
              </a:spcBef>
              <a:buClrTx/>
              <a:buSzTx/>
            </a:pPr>
            <a:endParaRPr lang="en-US" altLang="en-US" sz="3600" b="1" dirty="0">
              <a:solidFill>
                <a:schemeClr val="accent4">
                  <a:lumMod val="10000"/>
                </a:schemeClr>
              </a:solidFill>
            </a:endParaRPr>
          </a:p>
          <a:p>
            <a:pPr>
              <a:spcBef>
                <a:spcPct val="0"/>
              </a:spcBef>
              <a:buClrTx/>
              <a:buSzTx/>
            </a:pPr>
            <a:r>
              <a:rPr lang="en-US" altLang="en-US" sz="3600" b="1" dirty="0" smtClean="0">
                <a:solidFill>
                  <a:schemeClr val="bg2">
                    <a:lumMod val="60000"/>
                    <a:lumOff val="40000"/>
                  </a:schemeClr>
                </a:solidFill>
              </a:rPr>
              <a:t>I</a:t>
            </a:r>
            <a:r>
              <a:rPr lang="en-US" altLang="en-US" sz="3600" b="1" dirty="0" smtClean="0">
                <a:solidFill>
                  <a:schemeClr val="accent4">
                    <a:lumMod val="10000"/>
                  </a:schemeClr>
                </a:solidFill>
              </a:rPr>
              <a:t>- Irregularity</a:t>
            </a:r>
          </a:p>
          <a:p>
            <a:pPr lvl="1">
              <a:spcBef>
                <a:spcPct val="0"/>
              </a:spcBef>
            </a:pPr>
            <a:r>
              <a:rPr lang="en-US" altLang="en-US" b="1" dirty="0" smtClean="0">
                <a:solidFill>
                  <a:schemeClr val="accent4">
                    <a:lumMod val="10000"/>
                  </a:schemeClr>
                </a:solidFill>
              </a:rPr>
              <a:t>Missed entry or error entry</a:t>
            </a:r>
          </a:p>
          <a:p>
            <a:pPr lvl="1">
              <a:spcBef>
                <a:spcPct val="0"/>
              </a:spcBef>
            </a:pPr>
            <a:r>
              <a:rPr lang="en-US" altLang="en-US" b="1" dirty="0" smtClean="0">
                <a:solidFill>
                  <a:schemeClr val="accent4">
                    <a:lumMod val="10000"/>
                  </a:schemeClr>
                </a:solidFill>
              </a:rPr>
              <a:t>Sealing/ Unsealing OWS overboard discharge valves</a:t>
            </a:r>
          </a:p>
          <a:p>
            <a:pPr lvl="1">
              <a:spcBef>
                <a:spcPct val="0"/>
              </a:spcBef>
            </a:pPr>
            <a:r>
              <a:rPr lang="en-US" altLang="en-US" b="1" dirty="0" err="1" smtClean="0">
                <a:solidFill>
                  <a:schemeClr val="accent4">
                    <a:lumMod val="10000"/>
                  </a:schemeClr>
                </a:solidFill>
              </a:rPr>
              <a:t>Debunkering</a:t>
            </a:r>
            <a:r>
              <a:rPr lang="en-US" altLang="en-US" b="1" dirty="0" smtClean="0">
                <a:solidFill>
                  <a:schemeClr val="accent4">
                    <a:lumMod val="10000"/>
                  </a:schemeClr>
                </a:solidFill>
              </a:rPr>
              <a:t> of Fuel Oil</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 y="1219200"/>
            <a:ext cx="1608139" cy="55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 y="2133600"/>
            <a:ext cx="1608139" cy="55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 y="3250079"/>
            <a:ext cx="1608139" cy="55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334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152400"/>
            <a:ext cx="8229600" cy="1384300"/>
          </a:xfrm>
          <a:solidFill>
            <a:srgbClr val="FFC000"/>
          </a:solidFill>
        </p:spPr>
        <p:txBody>
          <a:bodyPr/>
          <a:lstStyle/>
          <a:p>
            <a:pPr eaLnBrk="1" hangingPunct="1">
              <a:defRPr/>
            </a:pPr>
            <a:r>
              <a:rPr lang="en-US" altLang="en-US" dirty="0">
                <a:solidFill>
                  <a:schemeClr val="accent4">
                    <a:lumMod val="10000"/>
                  </a:schemeClr>
                </a:solidFill>
                <a:effectLst/>
              </a:rPr>
              <a:t>Accidental or exceptional discharge of oil or oily waste</a:t>
            </a:r>
            <a:endParaRPr lang="en-US" altLang="en-US" dirty="0" smtClean="0">
              <a:solidFill>
                <a:schemeClr val="accent4">
                  <a:lumMod val="10000"/>
                </a:schemeClr>
              </a:solidFill>
            </a:endParaRPr>
          </a:p>
        </p:txBody>
      </p:sp>
      <p:sp>
        <p:nvSpPr>
          <p:cNvPr id="163843" name="Rectangle 3"/>
          <p:cNvSpPr>
            <a:spLocks noGrp="1" noChangeArrowheads="1"/>
          </p:cNvSpPr>
          <p:nvPr>
            <p:ph type="body" idx="1"/>
          </p:nvPr>
        </p:nvSpPr>
        <p:spPr>
          <a:xfrm>
            <a:off x="152400" y="1676400"/>
            <a:ext cx="8763000" cy="4953000"/>
          </a:xfrm>
          <a:solidFill>
            <a:srgbClr val="FBEFBB"/>
          </a:solidFill>
        </p:spPr>
        <p:txBody>
          <a:bodyPr/>
          <a:lstStyle/>
          <a:p>
            <a:pPr eaLnBrk="1" hangingPunct="1">
              <a:defRPr/>
            </a:pPr>
            <a:r>
              <a:rPr lang="en-US" altLang="en-US" sz="2800" b="1" dirty="0" smtClean="0">
                <a:solidFill>
                  <a:schemeClr val="accent4">
                    <a:lumMod val="10000"/>
                  </a:schemeClr>
                </a:solidFill>
                <a:effectLst/>
              </a:rPr>
              <a:t>Code</a:t>
            </a:r>
            <a:r>
              <a:rPr lang="en-US" altLang="en-US" sz="2800" b="1" dirty="0" smtClean="0">
                <a:solidFill>
                  <a:schemeClr val="accent4">
                    <a:lumMod val="10000"/>
                  </a:schemeClr>
                </a:solidFill>
              </a:rPr>
              <a:t> </a:t>
            </a:r>
            <a:r>
              <a:rPr lang="en-US" altLang="en-US" sz="4000" b="1" dirty="0" smtClean="0">
                <a:solidFill>
                  <a:schemeClr val="bg2">
                    <a:lumMod val="60000"/>
                    <a:lumOff val="40000"/>
                  </a:schemeClr>
                </a:solidFill>
                <a:effectLst/>
              </a:rPr>
              <a:t>G</a:t>
            </a:r>
            <a:r>
              <a:rPr lang="en-US" altLang="en-US" sz="2800" dirty="0" smtClean="0">
                <a:solidFill>
                  <a:schemeClr val="accent4">
                    <a:lumMod val="10000"/>
                  </a:schemeClr>
                </a:solidFill>
                <a:effectLst/>
              </a:rPr>
              <a:t>-    </a:t>
            </a:r>
            <a:r>
              <a:rPr lang="en-US" altLang="en-US" sz="2400" b="1" dirty="0" smtClean="0">
                <a:solidFill>
                  <a:schemeClr val="accent4">
                    <a:lumMod val="10000"/>
                  </a:schemeClr>
                </a:solidFill>
                <a:effectLst/>
              </a:rPr>
              <a:t>22</a:t>
            </a:r>
            <a:r>
              <a:rPr lang="en-US" altLang="en-US" sz="2400" dirty="0" smtClean="0">
                <a:solidFill>
                  <a:schemeClr val="accent4">
                    <a:lumMod val="10000"/>
                  </a:schemeClr>
                </a:solidFill>
                <a:effectLst/>
              </a:rPr>
              <a:t> Time of occurrence</a:t>
            </a:r>
          </a:p>
          <a:p>
            <a:pPr lvl="4" eaLnBrk="1" hangingPunct="1">
              <a:buFont typeface="Wingdings" pitchFamily="2" charset="2"/>
              <a:buNone/>
              <a:defRPr/>
            </a:pPr>
            <a:r>
              <a:rPr lang="en-US" altLang="en-US" sz="2400" dirty="0" smtClean="0">
                <a:solidFill>
                  <a:schemeClr val="accent4">
                    <a:lumMod val="10000"/>
                  </a:schemeClr>
                </a:solidFill>
                <a:effectLst/>
              </a:rPr>
              <a:t>	</a:t>
            </a:r>
            <a:r>
              <a:rPr lang="en-US" altLang="en-US" sz="2400" dirty="0">
                <a:solidFill>
                  <a:schemeClr val="accent4">
                    <a:lumMod val="10000"/>
                  </a:schemeClr>
                </a:solidFill>
                <a:effectLst/>
              </a:rPr>
              <a:t> </a:t>
            </a:r>
            <a:r>
              <a:rPr lang="en-US" altLang="en-US" sz="2400" dirty="0" smtClean="0">
                <a:solidFill>
                  <a:schemeClr val="accent4">
                    <a:lumMod val="10000"/>
                  </a:schemeClr>
                </a:solidFill>
                <a:effectLst/>
              </a:rPr>
              <a:t>  </a:t>
            </a:r>
            <a:r>
              <a:rPr lang="en-US" altLang="en-US" sz="2400" b="1" dirty="0" smtClean="0">
                <a:solidFill>
                  <a:schemeClr val="accent4">
                    <a:lumMod val="10000"/>
                  </a:schemeClr>
                </a:solidFill>
                <a:effectLst/>
              </a:rPr>
              <a:t>23</a:t>
            </a:r>
            <a:r>
              <a:rPr lang="en-US" altLang="en-US" sz="2400" dirty="0" smtClean="0">
                <a:solidFill>
                  <a:schemeClr val="accent4">
                    <a:lumMod val="10000"/>
                  </a:schemeClr>
                </a:solidFill>
                <a:effectLst/>
              </a:rPr>
              <a:t> Place, location of ship</a:t>
            </a:r>
          </a:p>
          <a:p>
            <a:pPr lvl="4" eaLnBrk="1" hangingPunct="1">
              <a:buFont typeface="Wingdings" pitchFamily="2" charset="2"/>
              <a:buNone/>
              <a:defRPr/>
            </a:pPr>
            <a:r>
              <a:rPr lang="en-US" altLang="en-US" sz="2400" dirty="0" smtClean="0">
                <a:solidFill>
                  <a:schemeClr val="accent4">
                    <a:lumMod val="10000"/>
                  </a:schemeClr>
                </a:solidFill>
                <a:effectLst/>
              </a:rPr>
              <a:t>	</a:t>
            </a:r>
            <a:r>
              <a:rPr lang="en-US" altLang="en-US" sz="2400" dirty="0">
                <a:solidFill>
                  <a:schemeClr val="accent4">
                    <a:lumMod val="10000"/>
                  </a:schemeClr>
                </a:solidFill>
                <a:effectLst/>
              </a:rPr>
              <a:t> </a:t>
            </a:r>
            <a:r>
              <a:rPr lang="en-US" altLang="en-US" sz="2400" dirty="0" smtClean="0">
                <a:solidFill>
                  <a:schemeClr val="accent4">
                    <a:lumMod val="10000"/>
                  </a:schemeClr>
                </a:solidFill>
                <a:effectLst/>
              </a:rPr>
              <a:t>  </a:t>
            </a:r>
            <a:r>
              <a:rPr lang="en-US" altLang="en-US" sz="2400" b="1" dirty="0" smtClean="0">
                <a:solidFill>
                  <a:schemeClr val="accent4">
                    <a:lumMod val="10000"/>
                  </a:schemeClr>
                </a:solidFill>
                <a:effectLst/>
              </a:rPr>
              <a:t>24</a:t>
            </a:r>
            <a:r>
              <a:rPr lang="en-US" altLang="en-US" sz="2400" dirty="0" smtClean="0">
                <a:solidFill>
                  <a:schemeClr val="accent4">
                    <a:lumMod val="10000"/>
                  </a:schemeClr>
                </a:solidFill>
                <a:effectLst/>
              </a:rPr>
              <a:t> </a:t>
            </a:r>
            <a:r>
              <a:rPr lang="en-US" altLang="en-US" sz="2400" dirty="0" err="1" smtClean="0">
                <a:solidFill>
                  <a:schemeClr val="accent4">
                    <a:lumMod val="10000"/>
                  </a:schemeClr>
                </a:solidFill>
                <a:effectLst/>
              </a:rPr>
              <a:t>Approx</a:t>
            </a:r>
            <a:r>
              <a:rPr lang="en-US" altLang="en-US" sz="2400" dirty="0" smtClean="0">
                <a:solidFill>
                  <a:schemeClr val="accent4">
                    <a:lumMod val="10000"/>
                  </a:schemeClr>
                </a:solidFill>
                <a:effectLst/>
              </a:rPr>
              <a:t> Quantity</a:t>
            </a:r>
          </a:p>
          <a:p>
            <a:pPr lvl="4" eaLnBrk="1" hangingPunct="1">
              <a:buFont typeface="Wingdings" pitchFamily="2" charset="2"/>
              <a:buNone/>
              <a:defRPr/>
            </a:pPr>
            <a:r>
              <a:rPr lang="en-US" altLang="en-US" sz="2400" dirty="0" smtClean="0">
                <a:solidFill>
                  <a:schemeClr val="accent4">
                    <a:lumMod val="10000"/>
                  </a:schemeClr>
                </a:solidFill>
                <a:effectLst/>
              </a:rPr>
              <a:t>	</a:t>
            </a:r>
            <a:r>
              <a:rPr lang="en-US" altLang="en-US" sz="2400" dirty="0">
                <a:solidFill>
                  <a:schemeClr val="accent4">
                    <a:lumMod val="10000"/>
                  </a:schemeClr>
                </a:solidFill>
                <a:effectLst/>
              </a:rPr>
              <a:t> </a:t>
            </a:r>
            <a:r>
              <a:rPr lang="en-US" altLang="en-US" sz="2400" dirty="0" smtClean="0">
                <a:solidFill>
                  <a:schemeClr val="accent4">
                    <a:lumMod val="10000"/>
                  </a:schemeClr>
                </a:solidFill>
                <a:effectLst/>
              </a:rPr>
              <a:t>  </a:t>
            </a:r>
            <a:r>
              <a:rPr lang="en-US" altLang="en-US" sz="2400" b="1" dirty="0" smtClean="0">
                <a:solidFill>
                  <a:schemeClr val="accent4">
                    <a:lumMod val="10000"/>
                  </a:schemeClr>
                </a:solidFill>
                <a:effectLst/>
              </a:rPr>
              <a:t>25</a:t>
            </a:r>
            <a:r>
              <a:rPr lang="en-US" altLang="en-US" sz="2400" dirty="0" smtClean="0">
                <a:solidFill>
                  <a:schemeClr val="accent4">
                    <a:lumMod val="10000"/>
                  </a:schemeClr>
                </a:solidFill>
                <a:effectLst/>
              </a:rPr>
              <a:t> Circumstances, reasons, remarks</a:t>
            </a:r>
          </a:p>
          <a:p>
            <a:pPr lvl="4" eaLnBrk="1" hangingPunct="1">
              <a:buFont typeface="Wingdings" pitchFamily="2" charset="2"/>
              <a:buNone/>
              <a:defRPr/>
            </a:pPr>
            <a:endParaRPr lang="en-US" altLang="en-US" sz="2400" dirty="0" smtClean="0">
              <a:solidFill>
                <a:schemeClr val="accent4">
                  <a:lumMod val="10000"/>
                </a:schemeClr>
              </a:solidFill>
              <a:effectLst/>
            </a:endParaRPr>
          </a:p>
          <a:p>
            <a:pPr eaLnBrk="1" hangingPunct="1">
              <a:defRPr/>
            </a:pPr>
            <a:r>
              <a:rPr lang="en-US" altLang="en-US" sz="2800" b="1" u="sng" dirty="0" smtClean="0">
                <a:solidFill>
                  <a:schemeClr val="accent4">
                    <a:lumMod val="10000"/>
                  </a:schemeClr>
                </a:solidFill>
                <a:effectLst/>
              </a:rPr>
              <a:t>May</a:t>
            </a:r>
            <a:r>
              <a:rPr lang="en-US" altLang="en-US" sz="2800" dirty="0" smtClean="0">
                <a:solidFill>
                  <a:schemeClr val="accent4">
                    <a:lumMod val="10000"/>
                  </a:schemeClr>
                </a:solidFill>
                <a:effectLst/>
              </a:rPr>
              <a:t> </a:t>
            </a:r>
            <a:r>
              <a:rPr lang="en-US" altLang="en-US" sz="2800" b="1" dirty="0" smtClean="0">
                <a:solidFill>
                  <a:schemeClr val="accent4">
                    <a:lumMod val="10000"/>
                  </a:schemeClr>
                </a:solidFill>
                <a:effectLst/>
              </a:rPr>
              <a:t>require</a:t>
            </a:r>
            <a:r>
              <a:rPr lang="en-US" altLang="en-US" sz="2800" dirty="0" smtClean="0">
                <a:solidFill>
                  <a:schemeClr val="accent4">
                    <a:lumMod val="10000"/>
                  </a:schemeClr>
                </a:solidFill>
                <a:effectLst/>
              </a:rPr>
              <a:t> implementation of </a:t>
            </a:r>
            <a:r>
              <a:rPr lang="en-US" altLang="en-US" sz="2800" b="1" dirty="0" smtClean="0">
                <a:solidFill>
                  <a:schemeClr val="accent4">
                    <a:lumMod val="10000"/>
                  </a:schemeClr>
                </a:solidFill>
                <a:effectLst/>
              </a:rPr>
              <a:t>SOPEP</a:t>
            </a:r>
            <a:r>
              <a:rPr lang="en-US" altLang="en-US" sz="2800" dirty="0" smtClean="0">
                <a:solidFill>
                  <a:schemeClr val="accent4">
                    <a:lumMod val="10000"/>
                  </a:schemeClr>
                </a:solidFill>
                <a:effectLst/>
              </a:rPr>
              <a:t> or </a:t>
            </a:r>
            <a:r>
              <a:rPr lang="en-US" altLang="en-US" sz="2800" b="1" dirty="0" smtClean="0">
                <a:solidFill>
                  <a:schemeClr val="accent4">
                    <a:lumMod val="10000"/>
                  </a:schemeClr>
                </a:solidFill>
                <a:effectLst/>
              </a:rPr>
              <a:t>NTVRP</a:t>
            </a:r>
          </a:p>
          <a:p>
            <a:pPr marL="0" indent="0" eaLnBrk="1" hangingPunct="1">
              <a:buNone/>
              <a:defRPr/>
            </a:pPr>
            <a:endParaRPr lang="en-US" altLang="en-US" sz="2800" dirty="0" smtClean="0">
              <a:solidFill>
                <a:schemeClr val="accent4">
                  <a:lumMod val="10000"/>
                </a:schemeClr>
              </a:solidFill>
              <a:effectLst/>
            </a:endParaRPr>
          </a:p>
          <a:p>
            <a:pPr eaLnBrk="1" hangingPunct="1">
              <a:defRPr/>
            </a:pPr>
            <a:r>
              <a:rPr lang="en-US" altLang="en-US" sz="2800" b="1" u="sng" dirty="0" smtClean="0">
                <a:solidFill>
                  <a:schemeClr val="accent4">
                    <a:lumMod val="10000"/>
                  </a:schemeClr>
                </a:solidFill>
                <a:effectLst/>
              </a:rPr>
              <a:t>Does</a:t>
            </a:r>
            <a:r>
              <a:rPr lang="en-US" altLang="en-US" sz="2800" dirty="0" smtClean="0">
                <a:solidFill>
                  <a:schemeClr val="accent4">
                    <a:lumMod val="10000"/>
                  </a:schemeClr>
                </a:solidFill>
                <a:effectLst/>
              </a:rPr>
              <a:t> </a:t>
            </a:r>
            <a:r>
              <a:rPr lang="en-US" altLang="en-US" sz="2800" b="1" dirty="0" smtClean="0">
                <a:solidFill>
                  <a:schemeClr val="accent4">
                    <a:lumMod val="10000"/>
                  </a:schemeClr>
                </a:solidFill>
                <a:effectLst/>
              </a:rPr>
              <a:t>require</a:t>
            </a:r>
            <a:r>
              <a:rPr lang="en-US" altLang="en-US" sz="2800" dirty="0" smtClean="0">
                <a:solidFill>
                  <a:schemeClr val="accent4">
                    <a:lumMod val="10000"/>
                  </a:schemeClr>
                </a:solidFill>
                <a:effectLst/>
              </a:rPr>
              <a:t> ---</a:t>
            </a:r>
            <a:r>
              <a:rPr lang="en-US" altLang="en-US" sz="2400" dirty="0" smtClean="0">
                <a:solidFill>
                  <a:schemeClr val="accent4">
                    <a:lumMod val="10000"/>
                  </a:schemeClr>
                </a:solidFill>
                <a:effectLst/>
              </a:rPr>
              <a:t>immediate report to DPA</a:t>
            </a:r>
          </a:p>
          <a:p>
            <a:pPr lvl="1" eaLnBrk="1" hangingPunct="1">
              <a:defRPr/>
            </a:pPr>
            <a:r>
              <a:rPr lang="en-US" altLang="en-US" sz="2400" dirty="0" smtClean="0">
                <a:solidFill>
                  <a:schemeClr val="accent4">
                    <a:lumMod val="10000"/>
                  </a:schemeClr>
                </a:solidFill>
                <a:effectLst/>
              </a:rPr>
              <a:t>filing USCG form 2692 or Vanuatu Vessel Casualty Report</a:t>
            </a:r>
          </a:p>
          <a:p>
            <a:pPr eaLnBrk="1" hangingPunct="1">
              <a:buFontTx/>
              <a:buNone/>
              <a:defRPr/>
            </a:pPr>
            <a:r>
              <a:rPr lang="en-US" altLang="en-US" sz="2000" dirty="0"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304800"/>
            <a:ext cx="747268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a:solidFill>
                  <a:schemeClr val="accent4">
                    <a:lumMod val="10000"/>
                  </a:schemeClr>
                </a:solidFill>
              </a:rPr>
              <a:t>Codes- </a:t>
            </a:r>
            <a:endParaRPr lang="en-US" altLang="en-US" dirty="0" smtClean="0">
              <a:solidFill>
                <a:schemeClr val="accent4">
                  <a:lumMod val="10000"/>
                </a:schemeClr>
              </a:solidFill>
            </a:endParaRPr>
          </a:p>
        </p:txBody>
      </p:sp>
      <p:sp>
        <p:nvSpPr>
          <p:cNvPr id="2061" name="Text Box 13"/>
          <p:cNvSpPr txBox="1">
            <a:spLocks noChangeArrowheads="1"/>
          </p:cNvSpPr>
          <p:nvPr/>
        </p:nvSpPr>
        <p:spPr bwMode="auto">
          <a:xfrm>
            <a:off x="554355" y="1299031"/>
            <a:ext cx="7391400" cy="2677656"/>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Code </a:t>
            </a:r>
            <a:r>
              <a:rPr lang="en-US" altLang="en-US" sz="3600" b="1" dirty="0" smtClean="0">
                <a:solidFill>
                  <a:schemeClr val="bg1">
                    <a:lumMod val="60000"/>
                    <a:lumOff val="40000"/>
                  </a:schemeClr>
                </a:solidFill>
              </a:rPr>
              <a:t>F</a:t>
            </a:r>
            <a:r>
              <a:rPr lang="en-US" altLang="en-US" sz="3600" b="1" dirty="0" smtClean="0">
                <a:solidFill>
                  <a:schemeClr val="accent4">
                    <a:lumMod val="10000"/>
                  </a:schemeClr>
                </a:solidFill>
              </a:rPr>
              <a:t>- Oily water separator</a:t>
            </a:r>
          </a:p>
          <a:p>
            <a:pPr lvl="1">
              <a:spcBef>
                <a:spcPct val="0"/>
              </a:spcBef>
            </a:pPr>
            <a:r>
              <a:rPr lang="en-US" altLang="en-US" b="1" dirty="0" smtClean="0">
                <a:solidFill>
                  <a:schemeClr val="accent4">
                    <a:lumMod val="10000"/>
                  </a:schemeClr>
                </a:solidFill>
              </a:rPr>
              <a:t>Failure</a:t>
            </a:r>
          </a:p>
          <a:p>
            <a:pPr lvl="2">
              <a:spcBef>
                <a:spcPct val="0"/>
              </a:spcBef>
            </a:pPr>
            <a:r>
              <a:rPr lang="en-US" altLang="en-US" b="1" dirty="0" smtClean="0">
                <a:solidFill>
                  <a:schemeClr val="accent4">
                    <a:lumMod val="10000"/>
                  </a:schemeClr>
                </a:solidFill>
              </a:rPr>
              <a:t>F19- When broken</a:t>
            </a:r>
          </a:p>
          <a:p>
            <a:pPr lvl="2">
              <a:spcBef>
                <a:spcPct val="0"/>
              </a:spcBef>
            </a:pPr>
            <a:r>
              <a:rPr lang="en-US" altLang="en-US" b="1" dirty="0" smtClean="0">
                <a:solidFill>
                  <a:schemeClr val="accent4">
                    <a:lumMod val="10000"/>
                  </a:schemeClr>
                </a:solidFill>
              </a:rPr>
              <a:t>F21- Reason for failure (if known)</a:t>
            </a:r>
          </a:p>
          <a:p>
            <a:pPr lvl="2">
              <a:spcBef>
                <a:spcPct val="0"/>
              </a:spcBef>
            </a:pPr>
            <a:r>
              <a:rPr lang="en-US" altLang="en-US" sz="3200" b="1" dirty="0">
                <a:solidFill>
                  <a:srgbClr val="C00000"/>
                </a:solidFill>
              </a:rPr>
              <a:t>I-</a:t>
            </a:r>
            <a:r>
              <a:rPr lang="en-US" altLang="en-US" b="1" dirty="0">
                <a:solidFill>
                  <a:schemeClr val="accent4">
                    <a:lumMod val="10000"/>
                  </a:schemeClr>
                </a:solidFill>
              </a:rPr>
              <a:t> </a:t>
            </a:r>
            <a:r>
              <a:rPr lang="en-US" altLang="en-US" b="1" dirty="0" smtClean="0">
                <a:solidFill>
                  <a:schemeClr val="accent4">
                    <a:lumMod val="10000"/>
                  </a:schemeClr>
                </a:solidFill>
              </a:rPr>
              <a:t>If not immediately repaired, seal </a:t>
            </a:r>
            <a:r>
              <a:rPr lang="en-US" altLang="en-US" b="1" dirty="0">
                <a:solidFill>
                  <a:schemeClr val="accent4">
                    <a:lumMod val="10000"/>
                  </a:schemeClr>
                </a:solidFill>
              </a:rPr>
              <a:t>the overboard discharge </a:t>
            </a:r>
            <a:r>
              <a:rPr lang="en-US" altLang="en-US" b="1" dirty="0" smtClean="0">
                <a:solidFill>
                  <a:schemeClr val="accent4">
                    <a:lumMod val="10000"/>
                  </a:schemeClr>
                </a:solidFill>
              </a:rPr>
              <a:t>valve</a:t>
            </a:r>
            <a:endParaRPr lang="en-US" altLang="en-US" b="1" dirty="0">
              <a:solidFill>
                <a:schemeClr val="accent4">
                  <a:lumMod val="1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95" y="4038600"/>
            <a:ext cx="8147504"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070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73075" y="304800"/>
            <a:ext cx="7472680" cy="762000"/>
          </a:xfrm>
          <a:solidFill>
            <a:srgbClr val="FFFFCC"/>
          </a:solidFill>
        </p:spPr>
        <p:txBody>
          <a:bodyPr/>
          <a:lstStyle/>
          <a:p>
            <a:pPr eaLnBrk="1" hangingPunct="1">
              <a:defRPr/>
            </a:pPr>
            <a:r>
              <a:rPr lang="en-US" altLang="en-US" b="1" u="sng" dirty="0">
                <a:solidFill>
                  <a:srgbClr val="FF9933"/>
                </a:solidFill>
              </a:rPr>
              <a:t>ORB</a:t>
            </a:r>
            <a:r>
              <a:rPr lang="en-US" altLang="en-US" dirty="0"/>
              <a:t> </a:t>
            </a:r>
            <a:r>
              <a:rPr lang="en-US" altLang="en-US" dirty="0" smtClean="0">
                <a:solidFill>
                  <a:schemeClr val="accent4">
                    <a:lumMod val="10000"/>
                  </a:schemeClr>
                </a:solidFill>
              </a:rPr>
              <a:t>Codes-</a:t>
            </a:r>
          </a:p>
        </p:txBody>
      </p:sp>
      <p:sp>
        <p:nvSpPr>
          <p:cNvPr id="2061" name="Text Box 13"/>
          <p:cNvSpPr txBox="1">
            <a:spLocks noChangeArrowheads="1"/>
          </p:cNvSpPr>
          <p:nvPr/>
        </p:nvSpPr>
        <p:spPr bwMode="auto">
          <a:xfrm>
            <a:off x="554354" y="1299031"/>
            <a:ext cx="7827645" cy="2308324"/>
          </a:xfrm>
          <a:prstGeom prst="rect">
            <a:avLst/>
          </a:prstGeom>
          <a:solidFill>
            <a:srgbClr val="FFFFCC"/>
          </a:solidFill>
          <a:ln>
            <a:noFill/>
          </a:ln>
          <a:effec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pPr>
            <a:r>
              <a:rPr lang="en-US" altLang="en-US" sz="3600" b="1" dirty="0" smtClean="0">
                <a:solidFill>
                  <a:schemeClr val="accent4">
                    <a:lumMod val="10000"/>
                  </a:schemeClr>
                </a:solidFill>
              </a:rPr>
              <a:t>Code </a:t>
            </a:r>
            <a:r>
              <a:rPr lang="en-US" altLang="en-US" sz="3600" b="1" dirty="0" smtClean="0">
                <a:solidFill>
                  <a:schemeClr val="bg1">
                    <a:lumMod val="60000"/>
                    <a:lumOff val="40000"/>
                  </a:schemeClr>
                </a:solidFill>
              </a:rPr>
              <a:t>F</a:t>
            </a:r>
            <a:r>
              <a:rPr lang="en-US" altLang="en-US" sz="3600" b="1" dirty="0" smtClean="0">
                <a:solidFill>
                  <a:schemeClr val="accent4">
                    <a:lumMod val="10000"/>
                  </a:schemeClr>
                </a:solidFill>
              </a:rPr>
              <a:t>- Oily water separator</a:t>
            </a:r>
          </a:p>
          <a:p>
            <a:pPr lvl="1">
              <a:spcBef>
                <a:spcPct val="0"/>
              </a:spcBef>
            </a:pPr>
            <a:r>
              <a:rPr lang="en-US" altLang="en-US" b="1" dirty="0" smtClean="0">
                <a:solidFill>
                  <a:schemeClr val="accent4">
                    <a:lumMod val="10000"/>
                  </a:schemeClr>
                </a:solidFill>
              </a:rPr>
              <a:t>Repair</a:t>
            </a:r>
          </a:p>
          <a:p>
            <a:pPr lvl="2">
              <a:spcBef>
                <a:spcPct val="0"/>
              </a:spcBef>
            </a:pPr>
            <a:r>
              <a:rPr lang="en-US" altLang="en-US" b="1" dirty="0" smtClean="0">
                <a:solidFill>
                  <a:schemeClr val="accent4">
                    <a:lumMod val="10000"/>
                  </a:schemeClr>
                </a:solidFill>
              </a:rPr>
              <a:t>F20- When repaired </a:t>
            </a:r>
          </a:p>
          <a:p>
            <a:pPr lvl="2">
              <a:spcBef>
                <a:spcPct val="0"/>
              </a:spcBef>
            </a:pPr>
            <a:r>
              <a:rPr lang="en-US" altLang="en-US" b="1" dirty="0" smtClean="0">
                <a:solidFill>
                  <a:schemeClr val="accent4">
                    <a:lumMod val="10000"/>
                  </a:schemeClr>
                </a:solidFill>
              </a:rPr>
              <a:t>F21- Reason for failure (if known)</a:t>
            </a:r>
          </a:p>
          <a:p>
            <a:pPr lvl="2">
              <a:spcBef>
                <a:spcPct val="0"/>
              </a:spcBef>
            </a:pPr>
            <a:r>
              <a:rPr lang="en-US" altLang="en-US" sz="3200" b="1" dirty="0" smtClean="0">
                <a:solidFill>
                  <a:srgbClr val="C00000"/>
                </a:solidFill>
              </a:rPr>
              <a:t>I-</a:t>
            </a:r>
            <a:r>
              <a:rPr lang="en-US" altLang="en-US" b="1" dirty="0" smtClean="0">
                <a:solidFill>
                  <a:schemeClr val="accent4">
                    <a:lumMod val="10000"/>
                  </a:schemeClr>
                </a:solidFill>
              </a:rPr>
              <a:t> unseal the overboard discharge valve</a:t>
            </a:r>
            <a:endParaRPr lang="en-US" altLang="en-US" b="1" dirty="0">
              <a:solidFill>
                <a:schemeClr val="accent4">
                  <a:lumMod val="10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810000"/>
            <a:ext cx="78486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12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1316" y="381000"/>
            <a:ext cx="8229600" cy="685800"/>
          </a:xfrm>
          <a:solidFill>
            <a:schemeClr val="accent3">
              <a:lumMod val="40000"/>
              <a:lumOff val="60000"/>
            </a:schemeClr>
          </a:solidFill>
        </p:spPr>
        <p:txBody>
          <a:bodyPr/>
          <a:lstStyle/>
          <a:p>
            <a:pPr eaLnBrk="1" hangingPunct="1">
              <a:defRPr/>
            </a:pPr>
            <a:r>
              <a:rPr lang="en-US" altLang="en-US" sz="3600" b="1" dirty="0">
                <a:solidFill>
                  <a:srgbClr val="C00000"/>
                </a:solidFill>
              </a:rPr>
              <a:t>I</a:t>
            </a:r>
            <a:r>
              <a:rPr lang="en-US" altLang="en-US" sz="3600" b="1" dirty="0" smtClean="0">
                <a:solidFill>
                  <a:srgbClr val="C00000"/>
                </a:solidFill>
              </a:rPr>
              <a:t>=</a:t>
            </a:r>
            <a:r>
              <a:rPr lang="en-US" altLang="en-US" sz="3600" b="1" dirty="0" err="1" smtClean="0">
                <a:solidFill>
                  <a:srgbClr val="C00000"/>
                </a:solidFill>
              </a:rPr>
              <a:t>De</a:t>
            </a:r>
            <a:r>
              <a:rPr lang="en-US" altLang="en-US" sz="3600" b="1" dirty="0" err="1" smtClean="0">
                <a:solidFill>
                  <a:schemeClr val="accent2"/>
                </a:solidFill>
              </a:rPr>
              <a:t>Bunkering</a:t>
            </a:r>
            <a:r>
              <a:rPr lang="en-US" altLang="en-US" sz="3600" b="1" dirty="0" smtClean="0">
                <a:solidFill>
                  <a:schemeClr val="accent2"/>
                </a:solidFill>
              </a:rPr>
              <a:t> / </a:t>
            </a:r>
            <a:r>
              <a:rPr lang="en-US" altLang="en-US" sz="3600" b="1" u="sng" dirty="0" smtClean="0">
                <a:solidFill>
                  <a:schemeClr val="bg2">
                    <a:lumMod val="60000"/>
                    <a:lumOff val="40000"/>
                  </a:schemeClr>
                </a:solidFill>
              </a:rPr>
              <a:t>FUEL </a:t>
            </a:r>
            <a:r>
              <a:rPr lang="en-US" altLang="en-US" sz="3600" b="1" dirty="0" smtClean="0">
                <a:solidFill>
                  <a:schemeClr val="bg2">
                    <a:lumMod val="60000"/>
                    <a:lumOff val="40000"/>
                  </a:schemeClr>
                </a:solidFill>
              </a:rPr>
              <a:t>OIL</a:t>
            </a:r>
          </a:p>
        </p:txBody>
      </p:sp>
      <p:sp>
        <p:nvSpPr>
          <p:cNvPr id="5" name="TextBox 4"/>
          <p:cNvSpPr txBox="1"/>
          <p:nvPr/>
        </p:nvSpPr>
        <p:spPr>
          <a:xfrm>
            <a:off x="304800" y="1371600"/>
            <a:ext cx="8522632" cy="2062103"/>
          </a:xfrm>
          <a:prstGeom prst="rect">
            <a:avLst/>
          </a:prstGeom>
          <a:solidFill>
            <a:srgbClr val="FBEFBB"/>
          </a:solidFill>
        </p:spPr>
        <p:txBody>
          <a:bodyPr wrap="square" rtlCol="0">
            <a:spAutoFit/>
          </a:bodyPr>
          <a:lstStyle/>
          <a:p>
            <a:r>
              <a:rPr lang="en-US" sz="3200" b="1" dirty="0" smtClean="0">
                <a:solidFill>
                  <a:schemeClr val="accent4">
                    <a:lumMod val="10000"/>
                  </a:schemeClr>
                </a:solidFill>
              </a:rPr>
              <a:t>Extremely rare- </a:t>
            </a:r>
          </a:p>
          <a:p>
            <a:r>
              <a:rPr lang="en-US" sz="3200" b="1" dirty="0" smtClean="0">
                <a:solidFill>
                  <a:schemeClr val="accent4">
                    <a:lumMod val="10000"/>
                  </a:schemeClr>
                </a:solidFill>
              </a:rPr>
              <a:t>Ask Port Engineer for guidance. </a:t>
            </a:r>
          </a:p>
          <a:p>
            <a:r>
              <a:rPr lang="en-US" sz="3200" b="1" dirty="0" smtClean="0">
                <a:solidFill>
                  <a:schemeClr val="accent4">
                    <a:lumMod val="10000"/>
                  </a:schemeClr>
                </a:solidFill>
              </a:rPr>
              <a:t>And see ORB Cheat Sheet for how to enter.</a:t>
            </a:r>
            <a:endParaRPr lang="en-US" sz="3200" b="1" dirty="0" smtClean="0">
              <a:solidFill>
                <a:srgbClr val="C00000"/>
              </a:solidFill>
            </a:endParaRPr>
          </a:p>
        </p:txBody>
      </p:sp>
    </p:spTree>
    <p:extLst>
      <p:ext uri="{BB962C8B-B14F-4D97-AF65-F5344CB8AC3E}">
        <p14:creationId xmlns:p14="http://schemas.microsoft.com/office/powerpoint/2010/main" val="1705375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92100"/>
            <a:ext cx="8229600" cy="1079500"/>
          </a:xfrm>
        </p:spPr>
        <p:txBody>
          <a:bodyPr/>
          <a:lstStyle/>
          <a:p>
            <a:pPr algn="ctr" eaLnBrk="1" hangingPunct="1">
              <a:defRPr/>
            </a:pPr>
            <a:r>
              <a:rPr lang="en-US" altLang="en-US" sz="4000" b="1" u="sng" dirty="0" smtClean="0">
                <a:solidFill>
                  <a:srgbClr val="FFCC66"/>
                </a:solidFill>
              </a:rPr>
              <a:t>MARPOL</a:t>
            </a:r>
            <a:r>
              <a:rPr lang="en-US" altLang="en-US" sz="4000" dirty="0" smtClean="0"/>
              <a:t> </a:t>
            </a:r>
            <a:r>
              <a:rPr lang="en-US" altLang="en-US" sz="4000" dirty="0" smtClean="0">
                <a:solidFill>
                  <a:srgbClr val="FFCC66"/>
                </a:solidFill>
              </a:rPr>
              <a:t>Annex I</a:t>
            </a:r>
            <a:r>
              <a:rPr lang="en-US" altLang="en-US" sz="4000" dirty="0" smtClean="0"/>
              <a:t> </a:t>
            </a:r>
            <a:r>
              <a:rPr lang="en-US" altLang="en-US" sz="2800" dirty="0" smtClean="0">
                <a:solidFill>
                  <a:srgbClr val="66FF33"/>
                </a:solidFill>
              </a:rPr>
              <a:t>Pumping, Piping, Discharge arrangements for Oily Water</a:t>
            </a:r>
          </a:p>
        </p:txBody>
      </p:sp>
      <p:sp>
        <p:nvSpPr>
          <p:cNvPr id="142339" name="Rectangle 3"/>
          <p:cNvSpPr>
            <a:spLocks noGrp="1" noChangeArrowheads="1"/>
          </p:cNvSpPr>
          <p:nvPr>
            <p:ph type="body" idx="1"/>
          </p:nvPr>
        </p:nvSpPr>
        <p:spPr>
          <a:xfrm>
            <a:off x="685800" y="1447800"/>
            <a:ext cx="8229600" cy="4572000"/>
          </a:xfrm>
          <a:solidFill>
            <a:srgbClr val="FBEFBB"/>
          </a:solidFill>
        </p:spPr>
        <p:txBody>
          <a:bodyPr/>
          <a:lstStyle/>
          <a:p>
            <a:pPr eaLnBrk="1" hangingPunct="1">
              <a:lnSpc>
                <a:spcPct val="90000"/>
              </a:lnSpc>
              <a:defRPr/>
            </a:pPr>
            <a:r>
              <a:rPr lang="en-US" altLang="en-US" sz="2400" dirty="0" smtClean="0">
                <a:solidFill>
                  <a:schemeClr val="accent4">
                    <a:lumMod val="10000"/>
                  </a:schemeClr>
                </a:solidFill>
                <a:effectLst/>
              </a:rPr>
              <a:t>Slop tank – oily bilge water</a:t>
            </a:r>
          </a:p>
          <a:p>
            <a:pPr eaLnBrk="1" hangingPunct="1">
              <a:lnSpc>
                <a:spcPct val="90000"/>
              </a:lnSpc>
              <a:defRPr/>
            </a:pPr>
            <a:r>
              <a:rPr lang="en-US" altLang="en-US" sz="2400" dirty="0" smtClean="0">
                <a:solidFill>
                  <a:schemeClr val="accent4">
                    <a:lumMod val="10000"/>
                  </a:schemeClr>
                </a:solidFill>
                <a:effectLst/>
              </a:rPr>
              <a:t>Used oil tank – used oil, sludge</a:t>
            </a:r>
          </a:p>
          <a:p>
            <a:pPr eaLnBrk="1" hangingPunct="1">
              <a:lnSpc>
                <a:spcPct val="90000"/>
              </a:lnSpc>
              <a:defRPr/>
            </a:pPr>
            <a:r>
              <a:rPr lang="en-US" altLang="en-US" sz="2400" dirty="0" smtClean="0">
                <a:solidFill>
                  <a:schemeClr val="accent4">
                    <a:lumMod val="10000"/>
                  </a:schemeClr>
                </a:solidFill>
                <a:effectLst/>
              </a:rPr>
              <a:t>Oily Water Separator (OWS) </a:t>
            </a:r>
          </a:p>
          <a:p>
            <a:pPr lvl="1" eaLnBrk="1" hangingPunct="1">
              <a:lnSpc>
                <a:spcPct val="90000"/>
              </a:lnSpc>
              <a:defRPr/>
            </a:pPr>
            <a:r>
              <a:rPr lang="en-US" altLang="en-US" sz="2000" dirty="0" smtClean="0">
                <a:solidFill>
                  <a:schemeClr val="accent4">
                    <a:lumMod val="10000"/>
                  </a:schemeClr>
                </a:solidFill>
                <a:effectLst/>
              </a:rPr>
              <a:t>15 ppm</a:t>
            </a:r>
          </a:p>
          <a:p>
            <a:pPr lvl="1" eaLnBrk="1" hangingPunct="1">
              <a:lnSpc>
                <a:spcPct val="90000"/>
              </a:lnSpc>
              <a:defRPr/>
            </a:pPr>
            <a:r>
              <a:rPr lang="en-US" altLang="en-US" sz="2000" dirty="0" smtClean="0">
                <a:solidFill>
                  <a:schemeClr val="accent4">
                    <a:lumMod val="10000"/>
                  </a:schemeClr>
                </a:solidFill>
                <a:effectLst/>
              </a:rPr>
              <a:t>Auto cutoff, alarm</a:t>
            </a:r>
          </a:p>
          <a:p>
            <a:pPr lvl="1" eaLnBrk="1" hangingPunct="1">
              <a:lnSpc>
                <a:spcPct val="90000"/>
              </a:lnSpc>
              <a:defRPr/>
            </a:pPr>
            <a:r>
              <a:rPr lang="en-US" altLang="en-US" sz="2000" b="1" dirty="0" smtClean="0">
                <a:solidFill>
                  <a:schemeClr val="accent4">
                    <a:lumMod val="10000"/>
                  </a:schemeClr>
                </a:solidFill>
                <a:effectLst>
                  <a:outerShdw blurRad="38100" dist="38100" dir="2700000" algn="tl">
                    <a:srgbClr val="000000">
                      <a:alpha val="43137"/>
                    </a:srgbClr>
                  </a:outerShdw>
                </a:effectLst>
              </a:rPr>
              <a:t>ONLY discharge route overboard</a:t>
            </a:r>
          </a:p>
          <a:p>
            <a:pPr eaLnBrk="1" hangingPunct="1">
              <a:lnSpc>
                <a:spcPct val="90000"/>
              </a:lnSpc>
              <a:defRPr/>
            </a:pPr>
            <a:r>
              <a:rPr lang="en-US" altLang="en-US" sz="2400" b="1" dirty="0" smtClean="0">
                <a:solidFill>
                  <a:schemeClr val="accent4">
                    <a:lumMod val="10000"/>
                  </a:schemeClr>
                </a:solidFill>
                <a:effectLst/>
              </a:rPr>
              <a:t>Standard Discharge Connection </a:t>
            </a:r>
            <a:r>
              <a:rPr lang="en-US" altLang="en-US" sz="2400" dirty="0" smtClean="0">
                <a:solidFill>
                  <a:schemeClr val="accent4">
                    <a:lumMod val="10000"/>
                  </a:schemeClr>
                </a:solidFill>
                <a:effectLst/>
              </a:rPr>
              <a:t>(weather deck)-  </a:t>
            </a:r>
            <a:r>
              <a:rPr lang="en-US" altLang="en-US" sz="2400" dirty="0" err="1" smtClean="0">
                <a:solidFill>
                  <a:schemeClr val="accent4">
                    <a:lumMod val="10000"/>
                  </a:schemeClr>
                </a:solidFill>
                <a:effectLst/>
              </a:rPr>
              <a:t>Reg</a:t>
            </a:r>
            <a:r>
              <a:rPr lang="en-US" altLang="en-US" sz="2400" dirty="0" smtClean="0">
                <a:solidFill>
                  <a:schemeClr val="accent4">
                    <a:lumMod val="10000"/>
                  </a:schemeClr>
                </a:solidFill>
                <a:effectLst/>
              </a:rPr>
              <a:t> 19</a:t>
            </a:r>
          </a:p>
          <a:p>
            <a:pPr eaLnBrk="1" hangingPunct="1">
              <a:lnSpc>
                <a:spcPct val="90000"/>
              </a:lnSpc>
              <a:defRPr/>
            </a:pPr>
            <a:r>
              <a:rPr lang="en-US" altLang="en-US" sz="2400" dirty="0" err="1" smtClean="0">
                <a:solidFill>
                  <a:schemeClr val="accent4">
                    <a:lumMod val="10000"/>
                  </a:schemeClr>
                </a:solidFill>
                <a:effectLst/>
              </a:rPr>
              <a:t>Reg</a:t>
            </a:r>
            <a:r>
              <a:rPr lang="en-US" altLang="en-US" sz="2400" dirty="0" smtClean="0">
                <a:solidFill>
                  <a:schemeClr val="accent4">
                    <a:lumMod val="10000"/>
                  </a:schemeClr>
                </a:solidFill>
                <a:effectLst/>
              </a:rPr>
              <a:t> 17.3- </a:t>
            </a:r>
            <a:r>
              <a:rPr lang="en-US" altLang="en-US" sz="2400" b="1" dirty="0" smtClean="0">
                <a:solidFill>
                  <a:schemeClr val="accent4">
                    <a:lumMod val="10000"/>
                  </a:schemeClr>
                </a:solidFill>
                <a:effectLst/>
              </a:rPr>
              <a:t>no direct connection from sludge/slop tanks overboard that bypasses the oily water separator.  </a:t>
            </a:r>
            <a:r>
              <a:rPr lang="en-US" altLang="en-US" sz="2800" dirty="0" smtClean="0">
                <a:solidFill>
                  <a:srgbClr val="FF0000"/>
                </a:solidFill>
              </a:rPr>
              <a:t>These are called “Magic Pipes” and are illegal</a:t>
            </a:r>
            <a:endParaRPr lang="en-US" altLang="en-US" sz="24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562600"/>
            <a:ext cx="1833562" cy="62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292100"/>
            <a:ext cx="8458200" cy="2070100"/>
          </a:xfrm>
          <a:solidFill>
            <a:srgbClr val="FBEFBB"/>
          </a:solidFill>
        </p:spPr>
        <p:txBody>
          <a:bodyPr/>
          <a:lstStyle/>
          <a:p>
            <a:pPr eaLnBrk="1" hangingPunct="1">
              <a:defRPr/>
            </a:pPr>
            <a:r>
              <a:rPr lang="en-US" altLang="en-US" sz="2000" b="1" u="sng" dirty="0" smtClean="0">
                <a:solidFill>
                  <a:schemeClr val="accent4">
                    <a:lumMod val="10000"/>
                  </a:schemeClr>
                </a:solidFill>
                <a:effectLst/>
              </a:rPr>
              <a:t>Under no circumstances</a:t>
            </a:r>
            <a:r>
              <a:rPr lang="en-US" altLang="en-US" sz="2000" b="1" dirty="0" smtClean="0">
                <a:solidFill>
                  <a:schemeClr val="accent4">
                    <a:lumMod val="10000"/>
                  </a:schemeClr>
                </a:solidFill>
                <a:effectLst/>
              </a:rPr>
              <a:t> should there be a connection to and overboard discharge from an engine room bilge or sludge pump other than the standard discharge connection to the deck required by </a:t>
            </a:r>
            <a:r>
              <a:rPr lang="en-US" altLang="en-US" sz="2000" b="1" dirty="0" err="1" smtClean="0">
                <a:solidFill>
                  <a:schemeClr val="accent4">
                    <a:lumMod val="10000"/>
                  </a:schemeClr>
                </a:solidFill>
                <a:effectLst/>
              </a:rPr>
              <a:t>Marpol</a:t>
            </a:r>
            <a:r>
              <a:rPr lang="en-US" altLang="en-US" sz="2000" b="1" dirty="0" smtClean="0">
                <a:solidFill>
                  <a:schemeClr val="accent4">
                    <a:lumMod val="10000"/>
                  </a:schemeClr>
                </a:solidFill>
                <a:effectLst/>
              </a:rPr>
              <a:t> 19, and </a:t>
            </a:r>
            <a:r>
              <a:rPr lang="en-US" altLang="en-US" sz="2000" b="1" u="sng" dirty="0" smtClean="0">
                <a:solidFill>
                  <a:schemeClr val="accent4">
                    <a:lumMod val="10000"/>
                  </a:schemeClr>
                </a:solidFill>
                <a:effectLst/>
              </a:rPr>
              <a:t>if such connection exists the fact should be assessed as high risk</a:t>
            </a:r>
            <a:r>
              <a:rPr lang="en-US" altLang="en-US" sz="2000" b="1" dirty="0" smtClean="0">
                <a:solidFill>
                  <a:schemeClr val="accent4">
                    <a:lumMod val="10000"/>
                  </a:schemeClr>
                </a:solidFill>
                <a:effectLst/>
              </a:rPr>
              <a:t>.  </a:t>
            </a:r>
            <a:r>
              <a:rPr lang="en-US" altLang="en-US" sz="2000" b="1" dirty="0" err="1" smtClean="0">
                <a:solidFill>
                  <a:schemeClr val="accent4">
                    <a:lumMod val="10000"/>
                  </a:schemeClr>
                </a:solidFill>
                <a:effectLst/>
              </a:rPr>
              <a:t>Marpol</a:t>
            </a:r>
            <a:r>
              <a:rPr lang="en-US" altLang="en-US" sz="2000" b="1" dirty="0" smtClean="0">
                <a:solidFill>
                  <a:schemeClr val="accent4">
                    <a:lumMod val="10000"/>
                  </a:schemeClr>
                </a:solidFill>
                <a:effectLst/>
              </a:rPr>
              <a:t> </a:t>
            </a:r>
            <a:r>
              <a:rPr lang="en-US" altLang="en-US" sz="2000" b="1" dirty="0" err="1" smtClean="0">
                <a:solidFill>
                  <a:schemeClr val="accent4">
                    <a:lumMod val="10000"/>
                  </a:schemeClr>
                </a:solidFill>
                <a:effectLst/>
              </a:rPr>
              <a:t>Reg</a:t>
            </a:r>
            <a:r>
              <a:rPr lang="en-US" altLang="en-US" sz="2000" b="1" dirty="0" smtClean="0">
                <a:solidFill>
                  <a:schemeClr val="accent4">
                    <a:lumMod val="10000"/>
                  </a:schemeClr>
                </a:solidFill>
                <a:effectLst/>
              </a:rPr>
              <a:t> 17.3 </a:t>
            </a:r>
            <a:endParaRPr lang="en-US" altLang="en-US" b="1" dirty="0" smtClean="0">
              <a:solidFill>
                <a:schemeClr val="accent4">
                  <a:lumMod val="10000"/>
                </a:schemeClr>
              </a:solidFill>
              <a:effectLst/>
            </a:endParaRPr>
          </a:p>
        </p:txBody>
      </p:sp>
      <p:grpSp>
        <p:nvGrpSpPr>
          <p:cNvPr id="31747" name="Group 7"/>
          <p:cNvGrpSpPr>
            <a:grpSpLocks/>
          </p:cNvGrpSpPr>
          <p:nvPr/>
        </p:nvGrpSpPr>
        <p:grpSpPr bwMode="auto">
          <a:xfrm>
            <a:off x="331788" y="2667000"/>
            <a:ext cx="8478837" cy="3616325"/>
            <a:chOff x="384" y="1680"/>
            <a:chExt cx="5341" cy="2278"/>
          </a:xfrm>
        </p:grpSpPr>
        <p:pic>
          <p:nvPicPr>
            <p:cNvPr id="31748" name="Picture 4" descr="Magi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 y="1968"/>
              <a:ext cx="2278"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magic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01" y="1959"/>
              <a:ext cx="2203"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magi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44" y="1966"/>
              <a:ext cx="2263" cy="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92100"/>
            <a:ext cx="8229600" cy="927100"/>
          </a:xfrm>
        </p:spPr>
        <p:txBody>
          <a:bodyPr/>
          <a:lstStyle/>
          <a:p>
            <a:pPr eaLnBrk="1" hangingPunct="1">
              <a:defRPr/>
            </a:pPr>
            <a:r>
              <a:rPr lang="en-US" altLang="en-US" b="1" dirty="0" smtClean="0">
                <a:solidFill>
                  <a:schemeClr val="hlink"/>
                </a:solidFill>
              </a:rPr>
              <a:t>Where it starts: IMO</a:t>
            </a:r>
            <a:endParaRPr lang="en-US" altLang="en-US" dirty="0" smtClean="0"/>
          </a:p>
        </p:txBody>
      </p:sp>
      <p:sp>
        <p:nvSpPr>
          <p:cNvPr id="134147" name="Rectangle 3"/>
          <p:cNvSpPr>
            <a:spLocks noGrp="1" noChangeArrowheads="1"/>
          </p:cNvSpPr>
          <p:nvPr>
            <p:ph type="body" idx="1"/>
          </p:nvPr>
        </p:nvSpPr>
        <p:spPr>
          <a:xfrm>
            <a:off x="457200" y="1447800"/>
            <a:ext cx="8229600" cy="4876800"/>
          </a:xfrm>
          <a:solidFill>
            <a:schemeClr val="bg1">
              <a:lumMod val="20000"/>
              <a:lumOff val="80000"/>
            </a:schemeClr>
          </a:solidFill>
          <a:ln w="19050">
            <a:miter lim="800000"/>
            <a:headEnd/>
            <a:tailEnd/>
          </a:ln>
        </p:spPr>
        <p:txBody>
          <a:bodyPr/>
          <a:lstStyle/>
          <a:p>
            <a:pPr marL="0" indent="0" eaLnBrk="1" hangingPunct="1">
              <a:buFontTx/>
              <a:buNone/>
              <a:defRPr/>
            </a:pPr>
            <a:r>
              <a:rPr lang="en-US" altLang="en-US" sz="3600" dirty="0" smtClean="0">
                <a:solidFill>
                  <a:schemeClr val="accent4">
                    <a:lumMod val="10000"/>
                  </a:schemeClr>
                </a:solidFill>
                <a:effectLst/>
              </a:rPr>
              <a:t>The </a:t>
            </a:r>
            <a:r>
              <a:rPr lang="en-US" altLang="en-US" sz="3600" b="1" dirty="0" smtClean="0">
                <a:solidFill>
                  <a:schemeClr val="accent4">
                    <a:lumMod val="10000"/>
                  </a:schemeClr>
                </a:solidFill>
                <a:effectLst/>
              </a:rPr>
              <a:t>International Maritime Organization (IMO) </a:t>
            </a:r>
            <a:r>
              <a:rPr lang="en-US" altLang="en-US" sz="3600" dirty="0" smtClean="0">
                <a:solidFill>
                  <a:schemeClr val="accent4">
                    <a:lumMod val="10000"/>
                  </a:schemeClr>
                </a:solidFill>
                <a:effectLst/>
              </a:rPr>
              <a:t>is a specialized agency of the United Nations.  </a:t>
            </a:r>
          </a:p>
          <a:p>
            <a:pPr marL="0" indent="0" eaLnBrk="1" hangingPunct="1">
              <a:buFontTx/>
              <a:buNone/>
              <a:defRPr/>
            </a:pPr>
            <a:endParaRPr lang="en-US" altLang="en-US" sz="3600" dirty="0">
              <a:solidFill>
                <a:schemeClr val="accent4">
                  <a:lumMod val="10000"/>
                </a:schemeClr>
              </a:solidFill>
              <a:effectLst/>
            </a:endParaRPr>
          </a:p>
          <a:p>
            <a:pPr marL="0" indent="0" eaLnBrk="1" hangingPunct="1">
              <a:buFontTx/>
              <a:buNone/>
              <a:defRPr/>
            </a:pPr>
            <a:r>
              <a:rPr lang="en-US" altLang="en-US" sz="3600" dirty="0" smtClean="0">
                <a:solidFill>
                  <a:schemeClr val="accent4">
                    <a:lumMod val="10000"/>
                  </a:schemeClr>
                </a:solidFill>
                <a:effectLst/>
              </a:rPr>
              <a:t>It </a:t>
            </a:r>
            <a:r>
              <a:rPr lang="en-US" altLang="en-US" sz="3600" u="sng" dirty="0" smtClean="0">
                <a:solidFill>
                  <a:schemeClr val="accent4">
                    <a:lumMod val="10000"/>
                  </a:schemeClr>
                </a:solidFill>
                <a:effectLst/>
              </a:rPr>
              <a:t>sets global standards for</a:t>
            </a:r>
            <a:r>
              <a:rPr lang="en-US" altLang="en-US" sz="3600" dirty="0" smtClean="0">
                <a:solidFill>
                  <a:schemeClr val="accent4">
                    <a:lumMod val="10000"/>
                  </a:schemeClr>
                </a:solidFill>
                <a:effectLst/>
              </a:rPr>
              <a:t> safety, security and environmental performance of the international </a:t>
            </a:r>
            <a:r>
              <a:rPr lang="en-US" altLang="en-US" sz="3600" u="sng" dirty="0" smtClean="0">
                <a:solidFill>
                  <a:schemeClr val="accent4">
                    <a:lumMod val="10000"/>
                  </a:schemeClr>
                </a:solidFill>
                <a:effectLst/>
              </a:rPr>
              <a:t>shipping industry</a:t>
            </a:r>
            <a:r>
              <a:rPr lang="en-US" altLang="en-US" sz="3600" dirty="0" smtClean="0">
                <a:solidFill>
                  <a:schemeClr val="accent4">
                    <a:lumMod val="10000"/>
                  </a:schemeClr>
                </a:solidFill>
                <a:effectLst/>
              </a:rPr>
              <a:t>.</a:t>
            </a:r>
            <a:endParaRPr lang="en-US" altLang="en-US" dirty="0" smtClean="0">
              <a:solidFill>
                <a:schemeClr val="accent4">
                  <a:lumMod val="10000"/>
                </a:schemeClr>
              </a:solidFill>
              <a:effectLst/>
            </a:endParaRPr>
          </a:p>
          <a:p>
            <a:pPr marL="457200" lvl="1" indent="0" eaLnBrk="1" hangingPunct="1">
              <a:buFont typeface="Tahoma" pitchFamily="34" charset="0"/>
              <a:buNone/>
              <a:defRPr/>
            </a:pPr>
            <a:endParaRPr lang="en-US" altLang="en-US" sz="2400" dirty="0" smtClean="0"/>
          </a:p>
        </p:txBody>
      </p:sp>
      <p:pic>
        <p:nvPicPr>
          <p:cNvPr id="1026" name="Picture 2" descr="Image result for im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50778"/>
            <a:ext cx="1905000" cy="1911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302" y="2555240"/>
            <a:ext cx="1416297" cy="1330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solidFill>
            <a:srgbClr val="FBEFBB"/>
          </a:solidFill>
        </p:spPr>
        <p:txBody>
          <a:bodyPr/>
          <a:lstStyle/>
          <a:p>
            <a:pPr eaLnBrk="1" hangingPunct="1">
              <a:lnSpc>
                <a:spcPct val="80000"/>
              </a:lnSpc>
              <a:defRPr/>
            </a:pPr>
            <a:r>
              <a:rPr lang="en-US" altLang="en-US" sz="2800" dirty="0" smtClean="0">
                <a:solidFill>
                  <a:schemeClr val="accent4">
                    <a:lumMod val="10000"/>
                  </a:schemeClr>
                </a:solidFill>
              </a:rPr>
              <a:t>There are three numbered subcategories. These are:</a:t>
            </a:r>
          </a:p>
          <a:p>
            <a:pPr eaLnBrk="1" hangingPunct="1">
              <a:lnSpc>
                <a:spcPct val="80000"/>
              </a:lnSpc>
              <a:defRPr/>
            </a:pPr>
            <a:r>
              <a:rPr lang="en-US" altLang="en-US" sz="2800" b="1" dirty="0" smtClean="0">
                <a:solidFill>
                  <a:schemeClr val="bg2">
                    <a:lumMod val="60000"/>
                    <a:lumOff val="40000"/>
                  </a:schemeClr>
                </a:solidFill>
              </a:rPr>
              <a:t>13</a:t>
            </a:r>
            <a:r>
              <a:rPr lang="en-US" altLang="en-US" sz="2800" dirty="0" smtClean="0"/>
              <a:t> </a:t>
            </a:r>
            <a:r>
              <a:rPr lang="en-US" altLang="en-US" sz="2800" dirty="0" smtClean="0">
                <a:solidFill>
                  <a:schemeClr val="accent4">
                    <a:lumMod val="10000"/>
                  </a:schemeClr>
                </a:solidFill>
              </a:rPr>
              <a:t>– Quantity Disposed of </a:t>
            </a:r>
            <a:r>
              <a:rPr lang="en-US" altLang="en-US" sz="2800" dirty="0" smtClean="0">
                <a:solidFill>
                  <a:srgbClr val="00FF00"/>
                </a:solidFill>
              </a:rPr>
              <a:t>(What, How Much)</a:t>
            </a:r>
          </a:p>
          <a:p>
            <a:pPr eaLnBrk="1" hangingPunct="1">
              <a:lnSpc>
                <a:spcPct val="80000"/>
              </a:lnSpc>
              <a:defRPr/>
            </a:pPr>
            <a:r>
              <a:rPr lang="en-US" altLang="en-US" sz="2800" b="1" dirty="0" smtClean="0">
                <a:solidFill>
                  <a:schemeClr val="bg2">
                    <a:lumMod val="60000"/>
                    <a:lumOff val="40000"/>
                  </a:schemeClr>
                </a:solidFill>
              </a:rPr>
              <a:t>14</a:t>
            </a:r>
            <a:r>
              <a:rPr lang="en-US" altLang="en-US" sz="2800" b="1" dirty="0" smtClean="0">
                <a:solidFill>
                  <a:schemeClr val="hlink"/>
                </a:solidFill>
              </a:rPr>
              <a:t> </a:t>
            </a:r>
            <a:r>
              <a:rPr lang="en-US" altLang="en-US" sz="2800" dirty="0" smtClean="0">
                <a:solidFill>
                  <a:schemeClr val="accent4">
                    <a:lumMod val="10000"/>
                  </a:schemeClr>
                </a:solidFill>
              </a:rPr>
              <a:t>– Time at start and stop of transfer </a:t>
            </a:r>
            <a:r>
              <a:rPr lang="en-US" altLang="en-US" sz="2800" dirty="0" smtClean="0">
                <a:solidFill>
                  <a:srgbClr val="00FF00"/>
                </a:solidFill>
              </a:rPr>
              <a:t>(When)</a:t>
            </a:r>
          </a:p>
          <a:p>
            <a:pPr eaLnBrk="1" hangingPunct="1">
              <a:lnSpc>
                <a:spcPct val="80000"/>
              </a:lnSpc>
              <a:defRPr/>
            </a:pPr>
            <a:r>
              <a:rPr lang="en-US" altLang="en-US" sz="2800" b="1" dirty="0" smtClean="0">
                <a:solidFill>
                  <a:schemeClr val="bg2">
                    <a:lumMod val="60000"/>
                    <a:lumOff val="40000"/>
                  </a:schemeClr>
                </a:solidFill>
              </a:rPr>
              <a:t>15</a:t>
            </a:r>
            <a:r>
              <a:rPr lang="en-US" altLang="en-US" sz="2800" dirty="0" smtClean="0"/>
              <a:t> </a:t>
            </a:r>
            <a:r>
              <a:rPr lang="en-US" altLang="en-US" sz="2800" dirty="0" smtClean="0">
                <a:solidFill>
                  <a:schemeClr val="accent4">
                    <a:lumMod val="10000"/>
                  </a:schemeClr>
                </a:solidFill>
              </a:rPr>
              <a:t>– Method of Disposal.  </a:t>
            </a:r>
            <a:r>
              <a:rPr lang="en-US" altLang="en-US" sz="2800" dirty="0" smtClean="0">
                <a:solidFill>
                  <a:srgbClr val="00FF00"/>
                </a:solidFill>
              </a:rPr>
              <a:t>(Where)</a:t>
            </a:r>
          </a:p>
          <a:p>
            <a:pPr lvl="1" eaLnBrk="1" hangingPunct="1">
              <a:lnSpc>
                <a:spcPct val="80000"/>
              </a:lnSpc>
              <a:defRPr/>
            </a:pPr>
            <a:r>
              <a:rPr lang="en-US" altLang="en-US" sz="2400" b="1" dirty="0" smtClean="0">
                <a:solidFill>
                  <a:schemeClr val="bg1">
                    <a:lumMod val="60000"/>
                    <a:lumOff val="40000"/>
                  </a:schemeClr>
                </a:solidFill>
              </a:rPr>
              <a:t>D-15.1 </a:t>
            </a:r>
            <a:r>
              <a:rPr lang="en-US" altLang="en-US" sz="2400" dirty="0" smtClean="0">
                <a:solidFill>
                  <a:schemeClr val="accent4">
                    <a:lumMod val="10000"/>
                  </a:schemeClr>
                </a:solidFill>
              </a:rPr>
              <a:t>Pumped overboard through the OWS</a:t>
            </a:r>
          </a:p>
          <a:p>
            <a:pPr lvl="1" eaLnBrk="1" hangingPunct="1">
              <a:lnSpc>
                <a:spcPct val="80000"/>
              </a:lnSpc>
              <a:defRPr/>
            </a:pPr>
            <a:r>
              <a:rPr lang="en-US" altLang="en-US" sz="2400" b="1" dirty="0" smtClean="0">
                <a:solidFill>
                  <a:schemeClr val="bg1">
                    <a:lumMod val="60000"/>
                    <a:lumOff val="40000"/>
                  </a:schemeClr>
                </a:solidFill>
              </a:rPr>
              <a:t>D-15.3</a:t>
            </a:r>
            <a:r>
              <a:rPr lang="en-US" altLang="en-US" sz="2400" dirty="0" smtClean="0">
                <a:solidFill>
                  <a:schemeClr val="accent4">
                    <a:lumMod val="10000"/>
                  </a:schemeClr>
                </a:solidFill>
              </a:rPr>
              <a:t>  </a:t>
            </a:r>
            <a:r>
              <a:rPr lang="en-US" altLang="en-US" sz="2400" dirty="0">
                <a:solidFill>
                  <a:schemeClr val="accent4">
                    <a:lumMod val="10000"/>
                  </a:schemeClr>
                </a:solidFill>
              </a:rPr>
              <a:t>You must record the amount </a:t>
            </a:r>
            <a:r>
              <a:rPr lang="en-US" altLang="en-US" sz="2400" u="sng" dirty="0">
                <a:solidFill>
                  <a:schemeClr val="accent4">
                    <a:lumMod val="10000"/>
                  </a:schemeClr>
                </a:solidFill>
              </a:rPr>
              <a:t>every time </a:t>
            </a:r>
            <a:r>
              <a:rPr lang="en-US" altLang="en-US" sz="2400" dirty="0">
                <a:solidFill>
                  <a:schemeClr val="accent4">
                    <a:lumMod val="10000"/>
                  </a:schemeClr>
                </a:solidFill>
              </a:rPr>
              <a:t>you pump </a:t>
            </a:r>
            <a:r>
              <a:rPr lang="en-US" altLang="en-US" sz="2400" b="1" dirty="0">
                <a:solidFill>
                  <a:schemeClr val="accent4">
                    <a:lumMod val="10000"/>
                  </a:schemeClr>
                </a:solidFill>
              </a:rPr>
              <a:t>bilge water to </a:t>
            </a:r>
            <a:r>
              <a:rPr lang="en-US" altLang="en-US" sz="2400" b="1" dirty="0" smtClean="0">
                <a:solidFill>
                  <a:schemeClr val="accent4">
                    <a:lumMod val="10000"/>
                  </a:schemeClr>
                </a:solidFill>
              </a:rPr>
              <a:t>a tank on the vessel</a:t>
            </a:r>
            <a:r>
              <a:rPr lang="en-US" altLang="en-US" sz="2400" dirty="0" smtClean="0">
                <a:solidFill>
                  <a:schemeClr val="accent4">
                    <a:lumMod val="10000"/>
                  </a:schemeClr>
                </a:solidFill>
              </a:rPr>
              <a:t>. </a:t>
            </a:r>
          </a:p>
          <a:p>
            <a:pPr lvl="1" eaLnBrk="1" hangingPunct="1">
              <a:lnSpc>
                <a:spcPct val="80000"/>
              </a:lnSpc>
              <a:defRPr/>
            </a:pPr>
            <a:r>
              <a:rPr lang="en-US" altLang="en-US" sz="2400" b="1" dirty="0" smtClean="0">
                <a:solidFill>
                  <a:schemeClr val="bg1">
                    <a:lumMod val="60000"/>
                    <a:lumOff val="40000"/>
                  </a:schemeClr>
                </a:solidFill>
              </a:rPr>
              <a:t>D-15.2</a:t>
            </a:r>
            <a:r>
              <a:rPr lang="en-US" altLang="en-US" sz="2400" b="1" dirty="0" smtClean="0">
                <a:solidFill>
                  <a:schemeClr val="accent4">
                    <a:lumMod val="10000"/>
                  </a:schemeClr>
                </a:solidFill>
              </a:rPr>
              <a:t>  </a:t>
            </a:r>
            <a:r>
              <a:rPr lang="en-US" altLang="en-US" sz="2400" b="1" dirty="0">
                <a:solidFill>
                  <a:schemeClr val="accent4">
                    <a:lumMod val="10000"/>
                  </a:schemeClr>
                </a:solidFill>
              </a:rPr>
              <a:t>Pump your bilge ashore </a:t>
            </a:r>
            <a:r>
              <a:rPr lang="en-US" altLang="en-US" sz="2400" dirty="0">
                <a:solidFill>
                  <a:schemeClr val="accent4">
                    <a:lumMod val="10000"/>
                  </a:schemeClr>
                </a:solidFill>
              </a:rPr>
              <a:t>to a reception holding tank/ facility.</a:t>
            </a:r>
          </a:p>
          <a:p>
            <a:pPr eaLnBrk="1" hangingPunct="1">
              <a:lnSpc>
                <a:spcPct val="80000"/>
              </a:lnSpc>
              <a:defRPr/>
            </a:pPr>
            <a:endParaRPr lang="en-US" altLang="en-US" sz="2400" dirty="0" smtClean="0"/>
          </a:p>
        </p:txBody>
      </p:sp>
      <p:sp>
        <p:nvSpPr>
          <p:cNvPr id="5" name="Rectangle 2"/>
          <p:cNvSpPr txBox="1">
            <a:spLocks noChangeArrowheads="1"/>
          </p:cNvSpPr>
          <p:nvPr/>
        </p:nvSpPr>
        <p:spPr bwMode="auto">
          <a:xfrm>
            <a:off x="579120" y="304800"/>
            <a:ext cx="8229600" cy="138430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altLang="en-US" sz="4000" b="1" kern="0" dirty="0" smtClean="0">
                <a:solidFill>
                  <a:schemeClr val="bg2">
                    <a:lumMod val="60000"/>
                    <a:lumOff val="40000"/>
                  </a:schemeClr>
                </a:solidFill>
                <a:effectLst>
                  <a:outerShdw blurRad="38100" dist="38100" dir="2700000" algn="tl">
                    <a:srgbClr val="000000">
                      <a:alpha val="43137"/>
                    </a:srgbClr>
                  </a:outerShdw>
                </a:effectLst>
              </a:rPr>
              <a:t>D= </a:t>
            </a:r>
            <a:r>
              <a:rPr lang="en-US" altLang="en-US" sz="4000" b="1" kern="0" dirty="0" smtClean="0">
                <a:solidFill>
                  <a:schemeClr val="accent4">
                    <a:lumMod val="10000"/>
                  </a:schemeClr>
                </a:solidFill>
                <a:effectLst/>
              </a:rPr>
              <a:t>is always </a:t>
            </a:r>
            <a:r>
              <a:rPr lang="en-US" altLang="en-US" sz="4000" b="1" kern="0" dirty="0" smtClean="0">
                <a:solidFill>
                  <a:schemeClr val="bg2">
                    <a:lumMod val="60000"/>
                    <a:lumOff val="40000"/>
                  </a:schemeClr>
                </a:solidFill>
                <a:effectLst/>
              </a:rPr>
              <a:t>BILGE WATER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FFC000"/>
          </a:solidFill>
        </p:spPr>
        <p:txBody>
          <a:bodyPr/>
          <a:lstStyle/>
          <a:p>
            <a:pPr algn="ctr" eaLnBrk="1" hangingPunct="1">
              <a:defRPr/>
            </a:pPr>
            <a:r>
              <a:rPr lang="en-US" altLang="en-US" sz="4000" b="1" dirty="0" smtClean="0">
                <a:solidFill>
                  <a:schemeClr val="bg2">
                    <a:lumMod val="60000"/>
                    <a:lumOff val="40000"/>
                  </a:schemeClr>
                </a:solidFill>
                <a:effectLst>
                  <a:outerShdw blurRad="38100" dist="38100" dir="2700000" algn="tl">
                    <a:srgbClr val="000000">
                      <a:alpha val="43137"/>
                    </a:srgbClr>
                  </a:outerShdw>
                </a:effectLst>
              </a:rPr>
              <a:t>D= </a:t>
            </a:r>
            <a:r>
              <a:rPr lang="en-US" altLang="en-US" sz="4000" b="1" dirty="0" smtClean="0">
                <a:solidFill>
                  <a:schemeClr val="accent4">
                    <a:lumMod val="10000"/>
                  </a:schemeClr>
                </a:solidFill>
                <a:effectLst/>
              </a:rPr>
              <a:t>is always </a:t>
            </a:r>
            <a:r>
              <a:rPr lang="en-US" altLang="en-US" sz="4000" b="1" dirty="0" smtClean="0">
                <a:solidFill>
                  <a:schemeClr val="bg2">
                    <a:lumMod val="60000"/>
                    <a:lumOff val="40000"/>
                  </a:schemeClr>
                </a:solidFill>
                <a:effectLst/>
              </a:rPr>
              <a:t>BILGE WATER</a:t>
            </a:r>
          </a:p>
        </p:txBody>
      </p:sp>
      <p:sp>
        <p:nvSpPr>
          <p:cNvPr id="56323" name="Rectangle 3"/>
          <p:cNvSpPr>
            <a:spLocks noGrp="1" noChangeArrowheads="1"/>
          </p:cNvSpPr>
          <p:nvPr>
            <p:ph type="body" idx="1"/>
          </p:nvPr>
        </p:nvSpPr>
        <p:spPr>
          <a:solidFill>
            <a:srgbClr val="FBEFBB"/>
          </a:solidFill>
        </p:spPr>
        <p:txBody>
          <a:bodyPr/>
          <a:lstStyle/>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Any disposal of bilge water overboard must be through an approved Oily Water Separator (OWS). </a:t>
            </a:r>
          </a:p>
          <a:p>
            <a:pPr marL="0" indent="0" eaLnBrk="1" hangingPunct="1">
              <a:buNone/>
              <a:defRPr/>
            </a:pPr>
            <a:endParaRPr lang="en-US" altLang="en-US" sz="2800" dirty="0" smtClean="0">
              <a:solidFill>
                <a:schemeClr val="accent4">
                  <a:lumMod val="10000"/>
                </a:schemeClr>
              </a:solidFill>
              <a:effectLst>
                <a:outerShdw blurRad="38100" dist="38100" dir="2700000" algn="tl">
                  <a:srgbClr val="000000">
                    <a:alpha val="43137"/>
                  </a:srgbClr>
                </a:outerShdw>
              </a:effectLst>
            </a:endParaRPr>
          </a:p>
          <a:p>
            <a:pPr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If you transfer bilge water to a cargo slop tank, you must still use the correct code for the disposal of </a:t>
            </a:r>
            <a:r>
              <a:rPr lang="en-US" altLang="en-US" sz="2800" b="1" dirty="0" smtClean="0">
                <a:solidFill>
                  <a:schemeClr val="bg2">
                    <a:lumMod val="60000"/>
                    <a:lumOff val="40000"/>
                  </a:schemeClr>
                </a:solidFill>
              </a:rPr>
              <a:t>BILGE WATER</a:t>
            </a:r>
            <a:r>
              <a:rPr lang="en-US" altLang="en-US" sz="2800" dirty="0" smtClean="0">
                <a:solidFill>
                  <a:schemeClr val="bg2">
                    <a:lumMod val="60000"/>
                    <a:lumOff val="40000"/>
                  </a:schemeClr>
                </a:solidFill>
              </a:rPr>
              <a:t> </a:t>
            </a:r>
            <a:r>
              <a:rPr lang="en-US" altLang="en-US" sz="2800" b="1" dirty="0" smtClean="0">
                <a:solidFill>
                  <a:schemeClr val="bg2">
                    <a:lumMod val="60000"/>
                    <a:lumOff val="40000"/>
                  </a:schemeClr>
                </a:solidFill>
              </a:rPr>
              <a:t>(D) </a:t>
            </a:r>
            <a:r>
              <a:rPr lang="en-US" altLang="en-US" sz="2800" dirty="0" smtClean="0">
                <a:solidFill>
                  <a:schemeClr val="accent2">
                    <a:lumMod val="50000"/>
                  </a:schemeClr>
                </a:solidFill>
              </a:rPr>
              <a:t>[</a:t>
            </a:r>
            <a:r>
              <a:rPr lang="en-US" altLang="en-US" sz="2800" b="1" dirty="0" smtClean="0">
                <a:solidFill>
                  <a:schemeClr val="accent2">
                    <a:lumMod val="50000"/>
                  </a:schemeClr>
                </a:solidFill>
              </a:rPr>
              <a:t>Not</a:t>
            </a:r>
            <a:r>
              <a:rPr lang="en-US" altLang="en-US" sz="2800" dirty="0" smtClean="0">
                <a:solidFill>
                  <a:schemeClr val="accent2">
                    <a:lumMod val="50000"/>
                  </a:schemeClr>
                </a:solidFill>
              </a:rPr>
              <a:t> C- that is for oily sludge)</a:t>
            </a:r>
          </a:p>
          <a:p>
            <a:pPr marL="0" indent="0" eaLnBrk="1" hangingPunct="1">
              <a:buNone/>
              <a:defRPr/>
            </a:pPr>
            <a:endParaRPr lang="en-US" altLang="en-US" sz="2800" dirty="0" smtClean="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762000"/>
            <a:ext cx="8229600" cy="5257800"/>
          </a:xfrm>
          <a:solidFill>
            <a:srgbClr val="FBEFBB"/>
          </a:solidFill>
        </p:spPr>
        <p:txBody>
          <a:bodyPr/>
          <a:lstStyle/>
          <a:p>
            <a:pPr eaLnBrk="1" hangingPunct="1">
              <a:lnSpc>
                <a:spcPct val="80000"/>
              </a:lnSpc>
              <a:defRPr/>
            </a:pPr>
            <a:r>
              <a:rPr lang="en-US" altLang="en-US" sz="2400" b="1" dirty="0" smtClean="0">
                <a:solidFill>
                  <a:schemeClr val="bg2">
                    <a:lumMod val="60000"/>
                    <a:lumOff val="40000"/>
                  </a:schemeClr>
                </a:solidFill>
              </a:rPr>
              <a:t>D-13</a:t>
            </a:r>
            <a:r>
              <a:rPr lang="en-US" altLang="en-US" sz="2400" dirty="0" smtClean="0"/>
              <a:t>  </a:t>
            </a:r>
            <a:r>
              <a:rPr lang="en-US" altLang="en-US" sz="2400" dirty="0" smtClean="0">
                <a:solidFill>
                  <a:schemeClr val="accent4">
                    <a:lumMod val="10000"/>
                  </a:schemeClr>
                </a:solidFill>
              </a:rPr>
              <a:t>How will you know how much bilge water you pumped into the holding tank?  </a:t>
            </a:r>
          </a:p>
          <a:p>
            <a:pPr marL="0" indent="0" eaLnBrk="1" hangingPunct="1">
              <a:lnSpc>
                <a:spcPct val="80000"/>
              </a:lnSpc>
              <a:buNone/>
              <a:defRPr/>
            </a:pPr>
            <a:endParaRPr lang="en-US" altLang="en-US" sz="2400" dirty="0" smtClean="0">
              <a:solidFill>
                <a:schemeClr val="accent4">
                  <a:lumMod val="10000"/>
                </a:schemeClr>
              </a:solidFill>
            </a:endParaRPr>
          </a:p>
          <a:p>
            <a:pPr eaLnBrk="1" hangingPunct="1">
              <a:lnSpc>
                <a:spcPct val="80000"/>
              </a:lnSpc>
              <a:defRPr/>
            </a:pPr>
            <a:r>
              <a:rPr lang="en-US" altLang="en-US" sz="2400" dirty="0" smtClean="0">
                <a:solidFill>
                  <a:schemeClr val="bg2">
                    <a:lumMod val="60000"/>
                    <a:lumOff val="40000"/>
                  </a:schemeClr>
                </a:solidFill>
              </a:rPr>
              <a:t>Sound the tanks </a:t>
            </a:r>
            <a:r>
              <a:rPr lang="en-US" altLang="en-US" sz="2400" dirty="0" smtClean="0">
                <a:solidFill>
                  <a:schemeClr val="accent4">
                    <a:lumMod val="10000"/>
                  </a:schemeClr>
                </a:solidFill>
              </a:rPr>
              <a:t>before and after pumping bilges to the tank, to determine how much you have pumped.</a:t>
            </a:r>
          </a:p>
          <a:p>
            <a:pPr marL="0" indent="0" eaLnBrk="1" hangingPunct="1">
              <a:lnSpc>
                <a:spcPct val="80000"/>
              </a:lnSpc>
              <a:buNone/>
              <a:defRPr/>
            </a:pPr>
            <a:endParaRPr lang="en-US" altLang="en-US" sz="2400" dirty="0" smtClean="0">
              <a:solidFill>
                <a:schemeClr val="accent4">
                  <a:lumMod val="10000"/>
                </a:schemeClr>
              </a:solidFill>
            </a:endParaRPr>
          </a:p>
          <a:p>
            <a:pPr eaLnBrk="1" hangingPunct="1">
              <a:lnSpc>
                <a:spcPct val="80000"/>
              </a:lnSpc>
              <a:defRPr/>
            </a:pPr>
            <a:r>
              <a:rPr lang="en-US" altLang="en-US" sz="2400" dirty="0" smtClean="0">
                <a:solidFill>
                  <a:schemeClr val="accent4">
                    <a:lumMod val="10000"/>
                  </a:schemeClr>
                </a:solidFill>
              </a:rPr>
              <a:t>The math </a:t>
            </a:r>
            <a:r>
              <a:rPr lang="en-US" altLang="en-US" sz="2400" b="1" dirty="0" smtClean="0">
                <a:solidFill>
                  <a:schemeClr val="bg2">
                    <a:lumMod val="60000"/>
                    <a:lumOff val="40000"/>
                  </a:schemeClr>
                </a:solidFill>
              </a:rPr>
              <a:t>MUST</a:t>
            </a:r>
            <a:r>
              <a:rPr lang="en-US" altLang="en-US" sz="2400" dirty="0" smtClean="0">
                <a:solidFill>
                  <a:schemeClr val="bg2">
                    <a:lumMod val="60000"/>
                    <a:lumOff val="40000"/>
                  </a:schemeClr>
                </a:solidFill>
              </a:rPr>
              <a:t> </a:t>
            </a:r>
            <a:r>
              <a:rPr lang="en-US" altLang="en-US" sz="2400" dirty="0" smtClean="0">
                <a:solidFill>
                  <a:schemeClr val="accent4">
                    <a:lumMod val="10000"/>
                  </a:schemeClr>
                </a:solidFill>
              </a:rPr>
              <a:t>add up! </a:t>
            </a:r>
          </a:p>
          <a:p>
            <a:pPr lvl="1" eaLnBrk="1" hangingPunct="1">
              <a:lnSpc>
                <a:spcPct val="80000"/>
              </a:lnSpc>
              <a:defRPr/>
            </a:pPr>
            <a:r>
              <a:rPr lang="en-US" altLang="en-US" sz="2400" dirty="0" smtClean="0">
                <a:solidFill>
                  <a:schemeClr val="accent4">
                    <a:lumMod val="10000"/>
                  </a:schemeClr>
                </a:solidFill>
              </a:rPr>
              <a:t>Although the ORB instructions do not say so, you </a:t>
            </a:r>
            <a:r>
              <a:rPr lang="en-US" altLang="en-US" sz="2400" b="1" dirty="0" smtClean="0">
                <a:solidFill>
                  <a:schemeClr val="bg2">
                    <a:lumMod val="60000"/>
                    <a:lumOff val="40000"/>
                  </a:schemeClr>
                </a:solidFill>
              </a:rPr>
              <a:t>SHOULD</a:t>
            </a:r>
            <a:r>
              <a:rPr lang="en-US" altLang="en-US" sz="2400" dirty="0" smtClean="0">
                <a:solidFill>
                  <a:schemeClr val="bg2">
                    <a:lumMod val="60000"/>
                    <a:lumOff val="40000"/>
                  </a:schemeClr>
                </a:solidFill>
              </a:rPr>
              <a:t> </a:t>
            </a:r>
            <a:r>
              <a:rPr lang="en-US" altLang="en-US" sz="2400" dirty="0" smtClean="0">
                <a:solidFill>
                  <a:schemeClr val="accent4">
                    <a:lumMod val="10000"/>
                  </a:schemeClr>
                </a:solidFill>
              </a:rPr>
              <a:t>record how much is in the bilge holding tank at the finish of transfer.</a:t>
            </a:r>
          </a:p>
          <a:p>
            <a:pPr marL="457200" lvl="1" indent="0" eaLnBrk="1" hangingPunct="1">
              <a:lnSpc>
                <a:spcPct val="80000"/>
              </a:lnSpc>
              <a:buNone/>
              <a:defRPr/>
            </a:pPr>
            <a:endParaRPr lang="en-US" altLang="en-US" sz="2000" dirty="0" smtClean="0">
              <a:solidFill>
                <a:schemeClr val="accent4">
                  <a:lumMod val="10000"/>
                </a:schemeClr>
              </a:solidFill>
            </a:endParaRPr>
          </a:p>
          <a:p>
            <a:pPr eaLnBrk="1" hangingPunct="1">
              <a:lnSpc>
                <a:spcPct val="80000"/>
              </a:lnSpc>
              <a:defRPr/>
            </a:pPr>
            <a:r>
              <a:rPr lang="en-US" altLang="en-US" sz="2400" dirty="0" smtClean="0">
                <a:solidFill>
                  <a:schemeClr val="accent4">
                    <a:lumMod val="10000"/>
                  </a:schemeClr>
                </a:solidFill>
              </a:rPr>
              <a:t>Now you transfer 100 gallons from the bilge well to the holding tank. </a:t>
            </a:r>
            <a:r>
              <a:rPr lang="en-US" altLang="en-US" sz="2400" b="1" dirty="0" smtClean="0">
                <a:solidFill>
                  <a:schemeClr val="bg2">
                    <a:lumMod val="60000"/>
                    <a:lumOff val="40000"/>
                  </a:schemeClr>
                </a:solidFill>
              </a:rPr>
              <a:t>You know</a:t>
            </a:r>
            <a:r>
              <a:rPr lang="en-US" altLang="en-US" sz="2400" dirty="0" smtClean="0">
                <a:solidFill>
                  <a:schemeClr val="bg2">
                    <a:lumMod val="60000"/>
                    <a:lumOff val="40000"/>
                  </a:schemeClr>
                </a:solidFill>
              </a:rPr>
              <a:t> </a:t>
            </a:r>
            <a:r>
              <a:rPr lang="en-US" altLang="en-US" sz="2400" dirty="0" smtClean="0">
                <a:solidFill>
                  <a:schemeClr val="accent4">
                    <a:lumMod val="10000"/>
                  </a:schemeClr>
                </a:solidFill>
              </a:rPr>
              <a:t>you transferred 100 gallons because</a:t>
            </a:r>
            <a:r>
              <a:rPr lang="en-US" altLang="en-US" sz="2400" dirty="0" smtClean="0"/>
              <a:t> </a:t>
            </a:r>
            <a:r>
              <a:rPr lang="en-US" altLang="en-US" sz="2400" b="1" dirty="0" smtClean="0">
                <a:solidFill>
                  <a:schemeClr val="bg2">
                    <a:lumMod val="60000"/>
                    <a:lumOff val="40000"/>
                  </a:schemeClr>
                </a:solidFill>
              </a:rPr>
              <a:t>you sounded</a:t>
            </a:r>
            <a:r>
              <a:rPr lang="en-US" altLang="en-US" sz="2400" dirty="0" smtClean="0">
                <a:solidFill>
                  <a:schemeClr val="bg2">
                    <a:lumMod val="60000"/>
                    <a:lumOff val="40000"/>
                  </a:schemeClr>
                </a:solidFill>
              </a:rPr>
              <a:t> </a:t>
            </a:r>
            <a:r>
              <a:rPr lang="en-US" altLang="en-US" sz="2400" dirty="0" smtClean="0">
                <a:solidFill>
                  <a:schemeClr val="accent4">
                    <a:lumMod val="10000"/>
                  </a:schemeClr>
                </a:solidFill>
              </a:rPr>
              <a:t>the holding tank before and after, right?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Fuel oil pathways"/>
          <p:cNvPicPr>
            <a:picLocks noChangeAspect="1" noChangeArrowheads="1"/>
          </p:cNvPicPr>
          <p:nvPr/>
        </p:nvPicPr>
        <p:blipFill>
          <a:blip r:embed="rId3" cstate="print">
            <a:extLst>
              <a:ext uri="{28A0092B-C50C-407E-A947-70E740481C1C}">
                <a14:useLocalDpi xmlns:a14="http://schemas.microsoft.com/office/drawing/2010/main" val="0"/>
              </a:ext>
            </a:extLst>
          </a:blip>
          <a:srcRect l="6863" t="25000" r="11765" b="9091"/>
          <a:stretch>
            <a:fillRect/>
          </a:stretch>
        </p:blipFill>
        <p:spPr bwMode="auto">
          <a:xfrm>
            <a:off x="2057400" y="883920"/>
            <a:ext cx="567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73858"/>
            <a:ext cx="7587333" cy="830997"/>
          </a:xfrm>
          <a:prstGeom prst="rect">
            <a:avLst/>
          </a:prstGeom>
          <a:solidFill>
            <a:srgbClr val="FFFFCC"/>
          </a:solid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smtClean="0">
                <a:ln w="50800"/>
                <a:solidFill>
                  <a:schemeClr val="bg1">
                    <a:shade val="50000"/>
                  </a:schemeClr>
                </a:solidFill>
                <a:effectLst/>
              </a:rPr>
              <a:t>Fuel Oil Pathways Chart</a:t>
            </a:r>
            <a:endParaRPr lang="en-US" sz="48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0"/>
            <a:ext cx="8229600" cy="838200"/>
          </a:xfrm>
          <a:solidFill>
            <a:srgbClr val="FFC000"/>
          </a:solidFill>
        </p:spPr>
        <p:txBody>
          <a:bodyPr/>
          <a:lstStyle/>
          <a:p>
            <a:pPr lvl="1" eaLnBrk="1" hangingPunct="1">
              <a:defRPr/>
            </a:pPr>
            <a:r>
              <a:rPr lang="en-US" altLang="en-US" sz="3200" dirty="0">
                <a:solidFill>
                  <a:schemeClr val="accent4">
                    <a:lumMod val="10000"/>
                  </a:schemeClr>
                </a:solidFill>
              </a:rPr>
              <a:t>Check the </a:t>
            </a:r>
            <a:r>
              <a:rPr lang="en-US" altLang="en-US" sz="3200" b="1" dirty="0">
                <a:solidFill>
                  <a:schemeClr val="bg2">
                    <a:lumMod val="60000"/>
                    <a:lumOff val="40000"/>
                  </a:schemeClr>
                </a:solidFill>
              </a:rPr>
              <a:t>ORB Cheat Sheet</a:t>
            </a:r>
            <a:endParaRPr lang="en-US" altLang="en-US" sz="3200" dirty="0">
              <a:solidFill>
                <a:schemeClr val="accent4">
                  <a:lumMod val="10000"/>
                </a:schemeClr>
              </a:solidFill>
            </a:endParaRPr>
          </a:p>
        </p:txBody>
      </p:sp>
      <p:sp>
        <p:nvSpPr>
          <p:cNvPr id="134147" name="Rectangle 3"/>
          <p:cNvSpPr>
            <a:spLocks noGrp="1" noChangeArrowheads="1"/>
          </p:cNvSpPr>
          <p:nvPr>
            <p:ph type="body" idx="1"/>
          </p:nvPr>
        </p:nvSpPr>
        <p:spPr>
          <a:xfrm>
            <a:off x="419100" y="2590800"/>
            <a:ext cx="8305800" cy="3962400"/>
          </a:xfrm>
          <a:solidFill>
            <a:schemeClr val="bg2">
              <a:lumMod val="20000"/>
              <a:lumOff val="80000"/>
            </a:schemeClr>
          </a:solidFill>
          <a:ln w="28575">
            <a:miter lim="800000"/>
            <a:headEnd/>
            <a:tailEnd/>
          </a:ln>
        </p:spPr>
        <p:txBody>
          <a:bodyPr/>
          <a:lstStyle/>
          <a:p>
            <a:pPr marL="457200" lvl="1" indent="0" eaLnBrk="1" hangingPunct="1">
              <a:buNone/>
              <a:defRPr/>
            </a:pPr>
            <a:r>
              <a:rPr lang="en-US" altLang="en-US" sz="3200" dirty="0" smtClean="0">
                <a:solidFill>
                  <a:schemeClr val="accent4">
                    <a:lumMod val="10000"/>
                  </a:schemeClr>
                </a:solidFill>
              </a:rPr>
              <a:t>Still not sure?    BEFORE </a:t>
            </a:r>
            <a:r>
              <a:rPr lang="en-US" altLang="en-US" sz="3200" dirty="0">
                <a:solidFill>
                  <a:schemeClr val="accent4">
                    <a:lumMod val="10000"/>
                  </a:schemeClr>
                </a:solidFill>
              </a:rPr>
              <a:t>you guess</a:t>
            </a:r>
            <a:r>
              <a:rPr lang="en-US" altLang="en-US" sz="2400" dirty="0">
                <a:solidFill>
                  <a:schemeClr val="accent4">
                    <a:lumMod val="10000"/>
                  </a:schemeClr>
                </a:solidFill>
              </a:rPr>
              <a:t>, </a:t>
            </a:r>
          </a:p>
          <a:p>
            <a:pPr marL="457200" lvl="1" indent="0" eaLnBrk="1" hangingPunct="1">
              <a:buNone/>
              <a:defRPr/>
            </a:pPr>
            <a:endParaRPr lang="en-US" altLang="en-US" sz="2400" dirty="0">
              <a:solidFill>
                <a:schemeClr val="accent4">
                  <a:lumMod val="10000"/>
                </a:schemeClr>
              </a:solidFill>
            </a:endParaRPr>
          </a:p>
          <a:p>
            <a:pPr marL="457200" lvl="1" indent="0" eaLnBrk="1" hangingPunct="1">
              <a:buNone/>
              <a:defRPr/>
            </a:pPr>
            <a:r>
              <a:rPr lang="en-US" altLang="en-US" sz="3200" dirty="0">
                <a:solidFill>
                  <a:schemeClr val="accent4">
                    <a:lumMod val="10000"/>
                  </a:schemeClr>
                </a:solidFill>
              </a:rPr>
              <a:t>write a </a:t>
            </a:r>
            <a:r>
              <a:rPr lang="en-US" altLang="en-US" sz="3200" dirty="0">
                <a:solidFill>
                  <a:srgbClr val="C00000"/>
                </a:solidFill>
              </a:rPr>
              <a:t>practice entry </a:t>
            </a:r>
            <a:r>
              <a:rPr lang="en-US" altLang="en-US" sz="3200" dirty="0">
                <a:solidFill>
                  <a:schemeClr val="accent4">
                    <a:lumMod val="10000"/>
                  </a:schemeClr>
                </a:solidFill>
              </a:rPr>
              <a:t>on a blank sheet of paper.  Email your proposed entry to </a:t>
            </a:r>
            <a:r>
              <a:rPr lang="en-US" altLang="en-US" sz="3200" dirty="0" smtClean="0">
                <a:solidFill>
                  <a:schemeClr val="accent4">
                    <a:lumMod val="10000"/>
                  </a:schemeClr>
                </a:solidFill>
                <a:hlinkClick r:id="rId3"/>
              </a:rPr>
              <a:t>PortEngineer@tdi-bi.com</a:t>
            </a:r>
            <a:r>
              <a:rPr lang="en-US" altLang="en-US" sz="3200" dirty="0" smtClean="0">
                <a:solidFill>
                  <a:schemeClr val="accent4">
                    <a:lumMod val="10000"/>
                  </a:schemeClr>
                </a:solidFill>
              </a:rPr>
              <a:t> </a:t>
            </a:r>
            <a:r>
              <a:rPr lang="en-US" altLang="en-US" sz="3200" dirty="0">
                <a:solidFill>
                  <a:schemeClr val="accent4">
                    <a:lumMod val="10000"/>
                  </a:schemeClr>
                </a:solidFill>
              </a:rPr>
              <a:t>or </a:t>
            </a:r>
            <a:r>
              <a:rPr lang="en-US" altLang="en-US" sz="3200" dirty="0" smtClean="0">
                <a:solidFill>
                  <a:schemeClr val="accent4">
                    <a:lumMod val="10000"/>
                  </a:schemeClr>
                </a:solidFill>
                <a:hlinkClick r:id="rId4"/>
              </a:rPr>
              <a:t>RogerFay@tdi-bi.com</a:t>
            </a:r>
            <a:r>
              <a:rPr lang="en-US" altLang="en-US" sz="3200" dirty="0" smtClean="0">
                <a:solidFill>
                  <a:schemeClr val="accent4">
                    <a:lumMod val="10000"/>
                  </a:schemeClr>
                </a:solidFill>
              </a:rPr>
              <a:t>  </a:t>
            </a:r>
            <a:r>
              <a:rPr lang="en-US" altLang="en-US" sz="3200" dirty="0">
                <a:solidFill>
                  <a:schemeClr val="accent4">
                    <a:lumMod val="10000"/>
                  </a:schemeClr>
                </a:solidFill>
              </a:rPr>
              <a:t>for </a:t>
            </a:r>
            <a:r>
              <a:rPr lang="en-US" altLang="en-US" sz="3200" dirty="0" smtClean="0">
                <a:solidFill>
                  <a:schemeClr val="accent4">
                    <a:lumMod val="10000"/>
                  </a:schemeClr>
                </a:solidFill>
              </a:rPr>
              <a:t>confirmation.</a:t>
            </a:r>
            <a:endParaRPr lang="en-US" altLang="en-US" sz="3200" dirty="0">
              <a:solidFill>
                <a:schemeClr val="accent4">
                  <a:lumMod val="10000"/>
                </a:schemeClr>
              </a:solidFill>
            </a:endParaRPr>
          </a:p>
        </p:txBody>
      </p:sp>
      <p:sp>
        <p:nvSpPr>
          <p:cNvPr id="2" name="TextBox 1"/>
          <p:cNvSpPr txBox="1"/>
          <p:nvPr/>
        </p:nvSpPr>
        <p:spPr>
          <a:xfrm>
            <a:off x="457200" y="152400"/>
            <a:ext cx="8229600" cy="1200329"/>
          </a:xfrm>
          <a:prstGeom prst="rect">
            <a:avLst/>
          </a:prstGeom>
          <a:solidFill>
            <a:srgbClr val="FBEFBB"/>
          </a:solidFill>
        </p:spPr>
        <p:txBody>
          <a:bodyPr wrap="square" rtlCol="0">
            <a:spAutoFit/>
          </a:bodyPr>
          <a:lstStyle/>
          <a:p>
            <a:pPr algn="ctr"/>
            <a:r>
              <a:rPr lang="en-US" sz="3600" b="1" dirty="0" smtClean="0">
                <a:solidFill>
                  <a:schemeClr val="accent4">
                    <a:lumMod val="10000"/>
                  </a:schemeClr>
                </a:solidFill>
              </a:rPr>
              <a:t>Again, you are </a:t>
            </a:r>
            <a:r>
              <a:rPr lang="en-US" sz="3600" b="1" dirty="0" smtClean="0">
                <a:solidFill>
                  <a:srgbClr val="C00000"/>
                </a:solidFill>
                <a:effectLst>
                  <a:outerShdw blurRad="38100" dist="38100" dir="2700000" algn="tl">
                    <a:srgbClr val="000000">
                      <a:alpha val="43137"/>
                    </a:srgbClr>
                  </a:outerShdw>
                </a:effectLst>
              </a:rPr>
              <a:t>NEVER</a:t>
            </a:r>
            <a:r>
              <a:rPr lang="en-US" sz="3600" b="1" dirty="0" smtClean="0">
                <a:solidFill>
                  <a:schemeClr val="accent4">
                    <a:lumMod val="10000"/>
                  </a:schemeClr>
                </a:solidFill>
                <a:effectLst>
                  <a:outerShdw blurRad="38100" dist="38100" dir="2700000" algn="tl">
                    <a:srgbClr val="000000">
                      <a:alpha val="43137"/>
                    </a:srgbClr>
                  </a:outerShdw>
                </a:effectLst>
              </a:rPr>
              <a:t> </a:t>
            </a:r>
            <a:r>
              <a:rPr lang="en-US" sz="3600" b="1" dirty="0" smtClean="0">
                <a:solidFill>
                  <a:schemeClr val="accent4">
                    <a:lumMod val="10000"/>
                  </a:schemeClr>
                </a:solidFill>
              </a:rPr>
              <a:t>going to </a:t>
            </a:r>
          </a:p>
          <a:p>
            <a:pPr algn="ctr"/>
            <a:r>
              <a:rPr lang="en-US" sz="3600" b="1" dirty="0" smtClean="0">
                <a:solidFill>
                  <a:schemeClr val="accent4">
                    <a:lumMod val="10000"/>
                  </a:schemeClr>
                </a:solidFill>
              </a:rPr>
              <a:t>remember all this!!!</a:t>
            </a:r>
            <a:endParaRPr lang="en-US" sz="3600" b="1" dirty="0">
              <a:solidFill>
                <a:schemeClr val="accent4">
                  <a:lumMod val="10000"/>
                </a:schemeClr>
              </a:solidFill>
            </a:endParaRPr>
          </a:p>
        </p:txBody>
      </p:sp>
    </p:spTree>
    <p:extLst>
      <p:ext uri="{BB962C8B-B14F-4D97-AF65-F5344CB8AC3E}">
        <p14:creationId xmlns:p14="http://schemas.microsoft.com/office/powerpoint/2010/main" val="617222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2100"/>
            <a:ext cx="8610600" cy="1384300"/>
          </a:xfrm>
          <a:solidFill>
            <a:srgbClr val="FBEFBB"/>
          </a:solidFill>
        </p:spPr>
        <p:txBody>
          <a:bodyPr/>
          <a:lstStyle/>
          <a:p>
            <a:r>
              <a:rPr lang="en-US" dirty="0" smtClean="0">
                <a:solidFill>
                  <a:schemeClr val="accent4">
                    <a:lumMod val="10000"/>
                  </a:schemeClr>
                </a:solidFill>
              </a:rPr>
              <a:t>Now to apply what</a:t>
            </a:r>
            <a:br>
              <a:rPr lang="en-US" dirty="0" smtClean="0">
                <a:solidFill>
                  <a:schemeClr val="accent4">
                    <a:lumMod val="10000"/>
                  </a:schemeClr>
                </a:solidFill>
              </a:rPr>
            </a:br>
            <a:r>
              <a:rPr lang="en-US" dirty="0" smtClean="0">
                <a:solidFill>
                  <a:schemeClr val="accent4">
                    <a:lumMod val="10000"/>
                  </a:schemeClr>
                </a:solidFill>
              </a:rPr>
              <a:t> you’ve learned…</a:t>
            </a:r>
            <a:endParaRPr lang="en-US" dirty="0">
              <a:solidFill>
                <a:schemeClr val="accent4">
                  <a:lumMod val="10000"/>
                </a:schemeClr>
              </a:solidFill>
            </a:endParaRPr>
          </a:p>
        </p:txBody>
      </p:sp>
      <p:sp>
        <p:nvSpPr>
          <p:cNvPr id="3" name="Content Placeholder 2"/>
          <p:cNvSpPr>
            <a:spLocks noGrp="1"/>
          </p:cNvSpPr>
          <p:nvPr>
            <p:ph idx="1"/>
          </p:nvPr>
        </p:nvSpPr>
        <p:spPr>
          <a:xfrm>
            <a:off x="381000" y="2209800"/>
            <a:ext cx="8229600" cy="4114800"/>
          </a:xfrm>
          <a:solidFill>
            <a:srgbClr val="FBEFBB"/>
          </a:solidFill>
        </p:spPr>
        <p:txBody>
          <a:bodyPr/>
          <a:lstStyle/>
          <a:p>
            <a:r>
              <a:rPr lang="en-US" dirty="0" smtClean="0">
                <a:solidFill>
                  <a:srgbClr val="C00000"/>
                </a:solidFill>
              </a:rPr>
              <a:t>To </a:t>
            </a:r>
            <a:r>
              <a:rPr lang="en-US" u="sng" dirty="0" smtClean="0">
                <a:solidFill>
                  <a:srgbClr val="C00000"/>
                </a:solidFill>
              </a:rPr>
              <a:t>get credit for this training</a:t>
            </a:r>
            <a:r>
              <a:rPr lang="en-US" dirty="0" smtClean="0">
                <a:solidFill>
                  <a:srgbClr val="C00000"/>
                </a:solidFill>
              </a:rPr>
              <a:t>, you must</a:t>
            </a:r>
          </a:p>
          <a:p>
            <a:pPr lvl="1"/>
            <a:r>
              <a:rPr lang="en-US" dirty="0" smtClean="0">
                <a:solidFill>
                  <a:schemeClr val="accent4">
                    <a:lumMod val="10000"/>
                  </a:schemeClr>
                </a:solidFill>
              </a:rPr>
              <a:t>Use the </a:t>
            </a:r>
            <a:r>
              <a:rPr lang="en-US" b="1" dirty="0" smtClean="0">
                <a:solidFill>
                  <a:schemeClr val="accent4">
                    <a:lumMod val="10000"/>
                  </a:schemeClr>
                </a:solidFill>
              </a:rPr>
              <a:t>Oil Record Book Cheat Sheet </a:t>
            </a:r>
            <a:r>
              <a:rPr lang="en-US" dirty="0" smtClean="0">
                <a:solidFill>
                  <a:schemeClr val="accent4">
                    <a:lumMod val="10000"/>
                  </a:schemeClr>
                </a:solidFill>
              </a:rPr>
              <a:t>to answer the ORB quiz.</a:t>
            </a:r>
          </a:p>
          <a:p>
            <a:pPr lvl="1"/>
            <a:r>
              <a:rPr lang="en-US" b="1" dirty="0" smtClean="0">
                <a:solidFill>
                  <a:srgbClr val="C00000"/>
                </a:solidFill>
              </a:rPr>
              <a:t>Send your completed </a:t>
            </a:r>
            <a:r>
              <a:rPr lang="en-US" b="1" dirty="0" smtClean="0">
                <a:solidFill>
                  <a:schemeClr val="accent4">
                    <a:lumMod val="10000"/>
                  </a:schemeClr>
                </a:solidFill>
              </a:rPr>
              <a:t>ORB QUIZ </a:t>
            </a:r>
            <a:r>
              <a:rPr lang="en-US" b="1" dirty="0" smtClean="0">
                <a:solidFill>
                  <a:srgbClr val="C00000"/>
                </a:solidFill>
              </a:rPr>
              <a:t>to </a:t>
            </a:r>
            <a:r>
              <a:rPr lang="en-US" b="1" dirty="0" smtClean="0">
                <a:solidFill>
                  <a:srgbClr val="C00000"/>
                </a:solidFill>
                <a:hlinkClick r:id="rId2"/>
              </a:rPr>
              <a:t>HSE@tdi-bi.com</a:t>
            </a:r>
            <a:r>
              <a:rPr lang="en-US" b="1" dirty="0" smtClean="0">
                <a:solidFill>
                  <a:srgbClr val="C00000"/>
                </a:solidFill>
              </a:rPr>
              <a:t> as </a:t>
            </a:r>
            <a:r>
              <a:rPr lang="en-US" b="1" dirty="0" smtClean="0">
                <a:solidFill>
                  <a:schemeClr val="accent4">
                    <a:lumMod val="10000"/>
                  </a:schemeClr>
                </a:solidFill>
              </a:rPr>
              <a:t>proof of training</a:t>
            </a:r>
            <a:r>
              <a:rPr lang="en-US" b="1" dirty="0" smtClean="0">
                <a:solidFill>
                  <a:srgbClr val="C00000"/>
                </a:solidFill>
              </a:rPr>
              <a:t>. </a:t>
            </a:r>
          </a:p>
          <a:p>
            <a:pPr marL="457200" lvl="1" indent="0">
              <a:buNone/>
            </a:pPr>
            <a:endParaRPr lang="en-US" b="1" dirty="0" smtClean="0">
              <a:solidFill>
                <a:srgbClr val="C00000"/>
              </a:solidFill>
            </a:endParaRPr>
          </a:p>
          <a:p>
            <a:pPr marL="1712913" lvl="2" indent="4763">
              <a:tabLst>
                <a:tab pos="2001838" algn="l"/>
              </a:tabLst>
            </a:pPr>
            <a:r>
              <a:rPr lang="en-US" sz="3600" b="1" dirty="0" smtClean="0">
                <a:solidFill>
                  <a:schemeClr val="accent4">
                    <a:lumMod val="10000"/>
                  </a:schemeClr>
                </a:solidFill>
              </a:rPr>
              <a:t> No QUIZ = NO CREDIT!!</a:t>
            </a:r>
            <a:endParaRPr lang="en-US" sz="3600" b="1" dirty="0">
              <a:solidFill>
                <a:schemeClr val="accent4">
                  <a:lumMod val="10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639"/>
            <a:ext cx="4267200" cy="203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18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249238"/>
            <a:ext cx="8183563" cy="838200"/>
          </a:xfrm>
        </p:spPr>
        <p:txBody>
          <a:bodyPr>
            <a:noAutofit/>
          </a:bodyPr>
          <a:lstStyle/>
          <a:p>
            <a:pPr algn="ctr">
              <a:defRPr/>
            </a:pPr>
            <a:r>
              <a:rPr lang="en-US" sz="5400" dirty="0" smtClean="0">
                <a:solidFill>
                  <a:srgbClr val="0000FF"/>
                </a:solidFill>
              </a:rPr>
              <a:t>Questions?</a:t>
            </a:r>
            <a:endParaRPr lang="en-US" sz="5400" dirty="0">
              <a:solidFill>
                <a:srgbClr val="0000FF"/>
              </a:solidFill>
            </a:endParaRPr>
          </a:p>
        </p:txBody>
      </p:sp>
      <p:sp>
        <p:nvSpPr>
          <p:cNvPr id="87043" name="AutoShape 4" descr="Ventilation equipment used to maintain safe conditions for entry"/>
          <p:cNvSpPr>
            <a:spLocks noChangeAspect="1" noChangeArrowheads="1"/>
          </p:cNvSpPr>
          <p:nvPr/>
        </p:nvSpPr>
        <p:spPr bwMode="auto">
          <a:xfrm>
            <a:off x="155575" y="-646113"/>
            <a:ext cx="1905000"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58B7C3"/>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58B7C3"/>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DE50E4"/>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DE50E4"/>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DE50E4"/>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DE50E4"/>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DE50E4"/>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 name="TextBox 2"/>
          <p:cNvSpPr txBox="1"/>
          <p:nvPr/>
        </p:nvSpPr>
        <p:spPr>
          <a:xfrm>
            <a:off x="465221" y="1253763"/>
            <a:ext cx="8153400" cy="5139869"/>
          </a:xfrm>
          <a:prstGeom prst="rect">
            <a:avLst/>
          </a:prstGeom>
          <a:solidFill>
            <a:srgbClr val="FFFF00"/>
          </a:solidFill>
        </p:spPr>
        <p:txBody>
          <a:bodyPr wrap="square" rtlCol="0">
            <a:spAutoFit/>
          </a:bodyPr>
          <a:lstStyle/>
          <a:p>
            <a:r>
              <a:rPr lang="en-US" sz="4000" b="1" dirty="0" smtClean="0">
                <a:solidFill>
                  <a:srgbClr val="0000FF"/>
                </a:solidFill>
              </a:rPr>
              <a:t>Instructors-</a:t>
            </a:r>
          </a:p>
          <a:p>
            <a:pPr marL="285750" indent="-285750">
              <a:buFont typeface="Arial" panose="020B0604020202020204" pitchFamily="34" charset="0"/>
              <a:buChar char="•"/>
            </a:pPr>
            <a:r>
              <a:rPr lang="en-US" sz="3200" b="1" dirty="0" smtClean="0">
                <a:solidFill>
                  <a:schemeClr val="bg1">
                    <a:lumMod val="50000"/>
                  </a:schemeClr>
                </a:solidFill>
              </a:rPr>
              <a:t>Scan sign in sheets and quizzes </a:t>
            </a:r>
            <a:r>
              <a:rPr lang="en-US" sz="3200" dirty="0" smtClean="0">
                <a:solidFill>
                  <a:schemeClr val="bg1">
                    <a:lumMod val="50000"/>
                  </a:schemeClr>
                </a:solidFill>
              </a:rPr>
              <a:t>and email to </a:t>
            </a:r>
            <a:r>
              <a:rPr lang="en-US" sz="3200" u="sng" dirty="0" smtClean="0">
                <a:solidFill>
                  <a:schemeClr val="bg1">
                    <a:lumMod val="50000"/>
                  </a:schemeClr>
                </a:solidFill>
              </a:rPr>
              <a:t>HSE@tdi-bi.com</a:t>
            </a:r>
            <a:r>
              <a:rPr lang="en-US" sz="3200" dirty="0" smtClean="0">
                <a:solidFill>
                  <a:schemeClr val="bg1">
                    <a:lumMod val="50000"/>
                  </a:schemeClr>
                </a:solidFill>
              </a:rPr>
              <a:t>.  If files are too big, hand carry files or paper copies to office</a:t>
            </a:r>
          </a:p>
          <a:p>
            <a:endParaRPr lang="en-US" sz="3200" dirty="0" smtClean="0">
              <a:solidFill>
                <a:schemeClr val="bg1">
                  <a:lumMod val="50000"/>
                </a:schemeClr>
              </a:solidFill>
            </a:endParaRPr>
          </a:p>
          <a:p>
            <a:pPr marL="285750" indent="-285750">
              <a:buFont typeface="Arial" panose="020B0604020202020204" pitchFamily="34" charset="0"/>
              <a:buChar char="•"/>
            </a:pPr>
            <a:r>
              <a:rPr lang="en-US" sz="3200" b="1" dirty="0" smtClean="0">
                <a:solidFill>
                  <a:schemeClr val="bg1">
                    <a:lumMod val="50000"/>
                  </a:schemeClr>
                </a:solidFill>
              </a:rPr>
              <a:t>Make physical copies </a:t>
            </a:r>
            <a:r>
              <a:rPr lang="en-US" sz="3200" dirty="0" smtClean="0">
                <a:solidFill>
                  <a:schemeClr val="bg1">
                    <a:lumMod val="50000"/>
                  </a:schemeClr>
                </a:solidFill>
              </a:rPr>
              <a:t>and give to bridge crew to file in Binder #11</a:t>
            </a:r>
          </a:p>
          <a:p>
            <a:endParaRPr lang="en-US" sz="3200" dirty="0" smtClean="0">
              <a:solidFill>
                <a:schemeClr val="bg1">
                  <a:lumMod val="50000"/>
                </a:schemeClr>
              </a:solidFill>
            </a:endParaRPr>
          </a:p>
          <a:p>
            <a:pPr marL="285750" indent="-285750">
              <a:buFont typeface="Arial" panose="020B0604020202020204" pitchFamily="34" charset="0"/>
              <a:buChar char="•"/>
            </a:pPr>
            <a:r>
              <a:rPr lang="en-US" sz="3200" b="1" dirty="0" smtClean="0">
                <a:solidFill>
                  <a:schemeClr val="bg1">
                    <a:lumMod val="50000"/>
                  </a:schemeClr>
                </a:solidFill>
              </a:rPr>
              <a:t>Return originals </a:t>
            </a:r>
            <a:r>
              <a:rPr lang="en-US" sz="3200" dirty="0" smtClean="0">
                <a:solidFill>
                  <a:schemeClr val="bg1">
                    <a:lumMod val="50000"/>
                  </a:schemeClr>
                </a:solidFill>
              </a:rPr>
              <a:t>to students</a:t>
            </a:r>
          </a:p>
        </p:txBody>
      </p:sp>
    </p:spTree>
    <p:extLst>
      <p:ext uri="{BB962C8B-B14F-4D97-AF65-F5344CB8AC3E}">
        <p14:creationId xmlns:p14="http://schemas.microsoft.com/office/powerpoint/2010/main" val="331612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92100"/>
            <a:ext cx="8229600" cy="927100"/>
          </a:xfrm>
        </p:spPr>
        <p:txBody>
          <a:bodyPr/>
          <a:lstStyle/>
          <a:p>
            <a:pPr eaLnBrk="1" hangingPunct="1">
              <a:defRPr/>
            </a:pPr>
            <a:r>
              <a:rPr lang="en-US" altLang="en-US" b="1" dirty="0" smtClean="0">
                <a:solidFill>
                  <a:schemeClr val="hlink"/>
                </a:solidFill>
              </a:rPr>
              <a:t>IMO created MARPOL</a:t>
            </a:r>
            <a:endParaRPr lang="en-US" altLang="en-US" dirty="0" smtClean="0"/>
          </a:p>
        </p:txBody>
      </p:sp>
      <p:sp>
        <p:nvSpPr>
          <p:cNvPr id="134147" name="Rectangle 3"/>
          <p:cNvSpPr>
            <a:spLocks noGrp="1" noChangeArrowheads="1"/>
          </p:cNvSpPr>
          <p:nvPr>
            <p:ph type="body" idx="1"/>
          </p:nvPr>
        </p:nvSpPr>
        <p:spPr>
          <a:xfrm>
            <a:off x="457200" y="1143000"/>
            <a:ext cx="8229600" cy="5029200"/>
          </a:xfrm>
          <a:solidFill>
            <a:schemeClr val="bg1">
              <a:lumMod val="20000"/>
              <a:lumOff val="80000"/>
            </a:schemeClr>
          </a:solidFill>
          <a:ln w="19050">
            <a:miter lim="800000"/>
            <a:headEnd/>
            <a:tailEnd/>
          </a:ln>
        </p:spPr>
        <p:txBody>
          <a:bodyPr/>
          <a:lstStyle/>
          <a:p>
            <a:pPr marL="0" indent="0" eaLnBrk="1" hangingPunct="1">
              <a:buFontTx/>
              <a:buNone/>
              <a:defRPr/>
            </a:pPr>
            <a:r>
              <a:rPr lang="en-US" altLang="en-US" sz="3600" b="1" dirty="0" smtClean="0">
                <a:solidFill>
                  <a:schemeClr val="accent4">
                    <a:lumMod val="10000"/>
                  </a:schemeClr>
                </a:solidFill>
                <a:effectLst/>
              </a:rPr>
              <a:t>MARPOL</a:t>
            </a:r>
            <a:r>
              <a:rPr lang="en-US" altLang="en-US" sz="3600" dirty="0" smtClean="0">
                <a:solidFill>
                  <a:schemeClr val="accent4">
                    <a:lumMod val="10000"/>
                  </a:schemeClr>
                </a:solidFill>
                <a:effectLst/>
              </a:rPr>
              <a:t> is a </a:t>
            </a:r>
            <a:r>
              <a:rPr lang="en-US" altLang="en-US" sz="3600" b="1" dirty="0" smtClean="0">
                <a:solidFill>
                  <a:schemeClr val="bg2">
                    <a:lumMod val="60000"/>
                    <a:lumOff val="40000"/>
                  </a:schemeClr>
                </a:solidFill>
                <a:effectLst/>
              </a:rPr>
              <a:t>convention</a:t>
            </a:r>
            <a:r>
              <a:rPr lang="en-US" altLang="en-US" sz="3600" dirty="0" smtClean="0">
                <a:solidFill>
                  <a:schemeClr val="bg2">
                    <a:lumMod val="60000"/>
                    <a:lumOff val="40000"/>
                  </a:schemeClr>
                </a:solidFill>
                <a:effectLst/>
              </a:rPr>
              <a:t> (set of standards)</a:t>
            </a:r>
            <a:r>
              <a:rPr lang="en-US" altLang="en-US" sz="3600" dirty="0" smtClean="0">
                <a:solidFill>
                  <a:schemeClr val="accent4">
                    <a:lumMod val="10000"/>
                  </a:schemeClr>
                </a:solidFill>
                <a:effectLst/>
              </a:rPr>
              <a:t> created to </a:t>
            </a:r>
            <a:r>
              <a:rPr lang="en-US" altLang="en-US" sz="3600" u="sng" dirty="0" smtClean="0">
                <a:solidFill>
                  <a:schemeClr val="accent4">
                    <a:lumMod val="10000"/>
                  </a:schemeClr>
                </a:solidFill>
                <a:effectLst/>
              </a:rPr>
              <a:t>prevent pollution </a:t>
            </a:r>
            <a:r>
              <a:rPr lang="en-US" altLang="en-US" sz="3600" dirty="0" smtClean="0">
                <a:solidFill>
                  <a:schemeClr val="accent4">
                    <a:lumMod val="10000"/>
                  </a:schemeClr>
                </a:solidFill>
                <a:effectLst/>
              </a:rPr>
              <a:t>of seas and oceans worldwide.</a:t>
            </a:r>
          </a:p>
          <a:p>
            <a:pPr marL="0" indent="0" eaLnBrk="1" hangingPunct="1">
              <a:buFontTx/>
              <a:buNone/>
              <a:defRPr/>
            </a:pPr>
            <a:endParaRPr lang="en-US" altLang="en-US" sz="3600" dirty="0">
              <a:solidFill>
                <a:schemeClr val="accent4">
                  <a:lumMod val="10000"/>
                </a:schemeClr>
              </a:solidFill>
              <a:effectLst/>
            </a:endParaRPr>
          </a:p>
          <a:p>
            <a:pPr marL="0" indent="0" eaLnBrk="1" hangingPunct="1">
              <a:buFontTx/>
              <a:buNone/>
              <a:defRPr/>
            </a:pPr>
            <a:r>
              <a:rPr lang="en-US" altLang="en-US" sz="3600" dirty="0" smtClean="0">
                <a:solidFill>
                  <a:schemeClr val="accent4">
                    <a:lumMod val="10000"/>
                  </a:schemeClr>
                </a:solidFill>
                <a:effectLst/>
              </a:rPr>
              <a:t>There are currently 6 </a:t>
            </a:r>
            <a:r>
              <a:rPr lang="en-US" altLang="en-US" sz="3600" b="1" dirty="0" smtClean="0">
                <a:solidFill>
                  <a:schemeClr val="bg2">
                    <a:lumMod val="60000"/>
                    <a:lumOff val="40000"/>
                  </a:schemeClr>
                </a:solidFill>
                <a:effectLst/>
              </a:rPr>
              <a:t>Annexes</a:t>
            </a:r>
          </a:p>
          <a:p>
            <a:pPr marL="0" indent="0" eaLnBrk="1" hangingPunct="1">
              <a:buFontTx/>
              <a:buNone/>
              <a:defRPr/>
            </a:pPr>
            <a:r>
              <a:rPr lang="en-US" altLang="en-US" sz="3600" dirty="0" smtClean="0">
                <a:solidFill>
                  <a:schemeClr val="bg2">
                    <a:lumMod val="60000"/>
                    <a:lumOff val="40000"/>
                  </a:schemeClr>
                </a:solidFill>
                <a:effectLst/>
              </a:rPr>
              <a:t> (or sections)</a:t>
            </a:r>
            <a:r>
              <a:rPr lang="en-US" altLang="en-US" sz="3600" dirty="0" smtClean="0">
                <a:solidFill>
                  <a:schemeClr val="accent4">
                    <a:lumMod val="10000"/>
                  </a:schemeClr>
                </a:solidFill>
                <a:effectLst/>
              </a:rPr>
              <a:t> each dealing with</a:t>
            </a:r>
          </a:p>
          <a:p>
            <a:pPr marL="0" indent="0" eaLnBrk="1" hangingPunct="1">
              <a:buFontTx/>
              <a:buNone/>
              <a:defRPr/>
            </a:pPr>
            <a:r>
              <a:rPr lang="en-US" altLang="en-US" sz="3600" dirty="0" smtClean="0">
                <a:solidFill>
                  <a:schemeClr val="accent4">
                    <a:lumMod val="10000"/>
                  </a:schemeClr>
                </a:solidFill>
                <a:effectLst/>
              </a:rPr>
              <a:t> a different type of pollution.</a:t>
            </a:r>
            <a:endParaRPr lang="en-US" altLang="en-US" dirty="0" smtClean="0">
              <a:solidFill>
                <a:schemeClr val="accent4">
                  <a:lumMod val="10000"/>
                </a:schemeClr>
              </a:solidFill>
              <a:effectLst/>
            </a:endParaRPr>
          </a:p>
          <a:p>
            <a:pPr marL="457200" lvl="1" indent="0" eaLnBrk="1" hangingPunct="1">
              <a:buFont typeface="Tahoma" pitchFamily="34" charset="0"/>
              <a:buNone/>
              <a:defRPr/>
            </a:pPr>
            <a:endParaRPr lang="en-US" alt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629" y="2590800"/>
            <a:ext cx="2203371" cy="314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92100"/>
            <a:ext cx="8229600" cy="927100"/>
          </a:xfrm>
        </p:spPr>
        <p:txBody>
          <a:bodyPr/>
          <a:lstStyle/>
          <a:p>
            <a:pPr eaLnBrk="1" hangingPunct="1">
              <a:defRPr/>
            </a:pPr>
            <a:r>
              <a:rPr lang="en-US" altLang="en-US" b="1" dirty="0" smtClean="0">
                <a:solidFill>
                  <a:schemeClr val="hlink"/>
                </a:solidFill>
              </a:rPr>
              <a:t>MARPOL – The Annexes</a:t>
            </a:r>
            <a:endParaRPr lang="en-US" altLang="en-US" dirty="0" smtClean="0"/>
          </a:p>
        </p:txBody>
      </p:sp>
      <p:sp>
        <p:nvSpPr>
          <p:cNvPr id="134147" name="Rectangle 3"/>
          <p:cNvSpPr>
            <a:spLocks noGrp="1" noChangeArrowheads="1"/>
          </p:cNvSpPr>
          <p:nvPr>
            <p:ph type="body" idx="1"/>
          </p:nvPr>
        </p:nvSpPr>
        <p:spPr>
          <a:xfrm>
            <a:off x="457200" y="1219200"/>
            <a:ext cx="8229600" cy="5105400"/>
          </a:xfrm>
          <a:solidFill>
            <a:schemeClr val="bg1">
              <a:lumMod val="20000"/>
              <a:lumOff val="80000"/>
            </a:schemeClr>
          </a:solidFill>
          <a:ln w="19050">
            <a:miter lim="800000"/>
            <a:headEnd/>
            <a:tailEnd/>
          </a:ln>
        </p:spPr>
        <p:txBody>
          <a:bodyPr/>
          <a:lstStyle/>
          <a:p>
            <a:pPr marL="0" indent="0" eaLnBrk="1" hangingPunct="1">
              <a:buFontTx/>
              <a:buNone/>
              <a:defRPr/>
            </a:pPr>
            <a:r>
              <a:rPr lang="en-US" altLang="en-US" sz="3600" b="1" u="sng" dirty="0" smtClean="0">
                <a:solidFill>
                  <a:schemeClr val="accent4">
                    <a:lumMod val="10000"/>
                  </a:schemeClr>
                </a:solidFill>
                <a:effectLst>
                  <a:outerShdw blurRad="38100" dist="38100" dir="2700000" algn="tl">
                    <a:srgbClr val="000000">
                      <a:alpha val="43137"/>
                    </a:srgbClr>
                  </a:outerShdw>
                </a:effectLst>
              </a:rPr>
              <a:t>Annex I</a:t>
            </a:r>
            <a:r>
              <a:rPr lang="en-US" altLang="en-US" sz="3600" b="1" dirty="0" smtClean="0">
                <a:solidFill>
                  <a:schemeClr val="accent4">
                    <a:lumMod val="10000"/>
                  </a:schemeClr>
                </a:solidFill>
                <a:effectLst>
                  <a:outerShdw blurRad="38100" dist="38100" dir="2700000" algn="tl">
                    <a:srgbClr val="000000">
                      <a:alpha val="43137"/>
                    </a:srgbClr>
                  </a:outerShdw>
                </a:effectLst>
              </a:rPr>
              <a:t>:           </a:t>
            </a:r>
            <a:r>
              <a:rPr lang="en-US" altLang="en-US" b="1" dirty="0" smtClean="0">
                <a:solidFill>
                  <a:schemeClr val="accent4">
                    <a:lumMod val="10000"/>
                  </a:schemeClr>
                </a:solidFill>
                <a:effectLst>
                  <a:outerShdw blurRad="38100" dist="38100" dir="2700000" algn="tl">
                    <a:srgbClr val="000000">
                      <a:alpha val="43137"/>
                    </a:srgbClr>
                  </a:outerShdw>
                </a:effectLst>
              </a:rPr>
              <a:t>Oil Pollution</a:t>
            </a:r>
            <a:endParaRPr lang="en-US" altLang="en-US" sz="3600" b="1" dirty="0" smtClean="0">
              <a:solidFill>
                <a:schemeClr val="accent4">
                  <a:lumMod val="10000"/>
                </a:schemeClr>
              </a:solidFill>
              <a:effectLst>
                <a:outerShdw blurRad="38100" dist="38100" dir="2700000" algn="tl">
                  <a:srgbClr val="000000">
                    <a:alpha val="43137"/>
                  </a:srgbClr>
                </a:outerShdw>
              </a:effectLst>
            </a:endParaRPr>
          </a:p>
          <a:p>
            <a:pPr marL="0" indent="0" eaLnBrk="1" hangingPunct="1">
              <a:buFontTx/>
              <a:buNone/>
              <a:defRPr/>
            </a:pPr>
            <a:r>
              <a:rPr lang="en-US" altLang="en-US" sz="3600" u="sng" dirty="0" smtClean="0">
                <a:solidFill>
                  <a:schemeClr val="accent4">
                    <a:lumMod val="10000"/>
                  </a:schemeClr>
                </a:solidFill>
                <a:effectLst>
                  <a:outerShdw blurRad="38100" dist="38100" dir="2700000" algn="tl">
                    <a:srgbClr val="000000">
                      <a:alpha val="43137"/>
                    </a:srgbClr>
                  </a:outerShdw>
                </a:effectLst>
              </a:rPr>
              <a:t>Annex II</a:t>
            </a:r>
            <a:r>
              <a:rPr lang="en-US" altLang="en-US" sz="3600" dirty="0" smtClean="0">
                <a:solidFill>
                  <a:schemeClr val="accent4">
                    <a:lumMod val="10000"/>
                  </a:schemeClr>
                </a:solidFill>
                <a:effectLst>
                  <a:outerShdw blurRad="38100" dist="38100" dir="2700000" algn="tl">
                    <a:srgbClr val="000000">
                      <a:alpha val="43137"/>
                    </a:srgbClr>
                  </a:outerShdw>
                </a:effectLst>
              </a:rPr>
              <a:t>:  </a:t>
            </a:r>
            <a:r>
              <a:rPr lang="en-US" altLang="en-US" dirty="0" smtClean="0">
                <a:solidFill>
                  <a:schemeClr val="accent4">
                    <a:lumMod val="10000"/>
                  </a:schemeClr>
                </a:solidFill>
                <a:effectLst>
                  <a:outerShdw blurRad="38100" dist="38100" dir="2700000" algn="tl">
                    <a:srgbClr val="000000">
                      <a:alpha val="43137"/>
                    </a:srgbClr>
                  </a:outerShdw>
                </a:effectLst>
              </a:rPr>
              <a:t>Noxious liquids in bulk </a:t>
            </a:r>
            <a:r>
              <a:rPr lang="en-US" altLang="en-US" sz="2800" dirty="0" smtClean="0">
                <a:solidFill>
                  <a:schemeClr val="bg2">
                    <a:lumMod val="60000"/>
                    <a:lumOff val="40000"/>
                  </a:schemeClr>
                </a:solidFill>
                <a:effectLst>
                  <a:outerShdw blurRad="38100" dist="38100" dir="2700000" algn="tl">
                    <a:srgbClr val="000000">
                      <a:alpha val="43137"/>
                    </a:srgbClr>
                  </a:outerShdw>
                </a:effectLst>
              </a:rPr>
              <a:t>(harmful, poisonous or unpleasant)</a:t>
            </a:r>
            <a:r>
              <a:rPr lang="en-US" altLang="en-US" dirty="0" smtClean="0">
                <a:solidFill>
                  <a:schemeClr val="accent4">
                    <a:lumMod val="10000"/>
                  </a:schemeClr>
                </a:solidFill>
                <a:effectLst>
                  <a:outerShdw blurRad="38100" dist="38100" dir="2700000" algn="tl">
                    <a:srgbClr val="000000">
                      <a:alpha val="43137"/>
                    </a:srgbClr>
                  </a:outerShdw>
                </a:effectLst>
              </a:rPr>
              <a:t> </a:t>
            </a:r>
          </a:p>
          <a:p>
            <a:pPr marL="0" indent="0" eaLnBrk="1" hangingPunct="1">
              <a:buFontTx/>
              <a:buNone/>
              <a:defRPr/>
            </a:pPr>
            <a:r>
              <a:rPr lang="en-US" altLang="en-US" sz="3600" u="sng" dirty="0" smtClean="0">
                <a:solidFill>
                  <a:schemeClr val="accent4">
                    <a:lumMod val="10000"/>
                  </a:schemeClr>
                </a:solidFill>
                <a:effectLst>
                  <a:outerShdw blurRad="38100" dist="38100" dir="2700000" algn="tl">
                    <a:srgbClr val="000000">
                      <a:alpha val="43137"/>
                    </a:srgbClr>
                  </a:outerShdw>
                </a:effectLst>
              </a:rPr>
              <a:t>Annex III</a:t>
            </a:r>
            <a:r>
              <a:rPr lang="en-US" altLang="en-US" sz="3600" dirty="0" smtClean="0">
                <a:solidFill>
                  <a:schemeClr val="accent4">
                    <a:lumMod val="10000"/>
                  </a:schemeClr>
                </a:solidFill>
                <a:effectLst>
                  <a:outerShdw blurRad="38100" dist="38100" dir="2700000" algn="tl">
                    <a:srgbClr val="000000">
                      <a:alpha val="43137"/>
                    </a:srgbClr>
                  </a:outerShdw>
                </a:effectLst>
              </a:rPr>
              <a:t>: </a:t>
            </a:r>
            <a:r>
              <a:rPr lang="en-US" altLang="en-US" dirty="0" smtClean="0">
                <a:solidFill>
                  <a:schemeClr val="accent4">
                    <a:lumMod val="10000"/>
                  </a:schemeClr>
                </a:solidFill>
                <a:effectLst>
                  <a:outerShdw blurRad="38100" dist="38100" dir="2700000" algn="tl">
                    <a:srgbClr val="000000">
                      <a:alpha val="43137"/>
                    </a:srgbClr>
                  </a:outerShdw>
                </a:effectLst>
              </a:rPr>
              <a:t>Harmful Substances in packages</a:t>
            </a:r>
          </a:p>
          <a:p>
            <a:pPr marL="0" indent="0" eaLnBrk="1" hangingPunct="1">
              <a:buFontTx/>
              <a:buNone/>
              <a:defRPr/>
            </a:pPr>
            <a:r>
              <a:rPr lang="en-US" altLang="en-US" sz="3600" u="sng" dirty="0" smtClean="0">
                <a:solidFill>
                  <a:schemeClr val="accent4">
                    <a:lumMod val="10000"/>
                  </a:schemeClr>
                </a:solidFill>
                <a:effectLst>
                  <a:outerShdw blurRad="38100" dist="38100" dir="2700000" algn="tl">
                    <a:srgbClr val="000000">
                      <a:alpha val="43137"/>
                    </a:srgbClr>
                  </a:outerShdw>
                </a:effectLst>
              </a:rPr>
              <a:t>Annex IV</a:t>
            </a:r>
            <a:r>
              <a:rPr lang="en-US" altLang="en-US" sz="3600" dirty="0" smtClean="0">
                <a:solidFill>
                  <a:schemeClr val="accent4">
                    <a:lumMod val="10000"/>
                  </a:schemeClr>
                </a:solidFill>
                <a:effectLst>
                  <a:outerShdw blurRad="38100" dist="38100" dir="2700000" algn="tl">
                    <a:srgbClr val="000000">
                      <a:alpha val="43137"/>
                    </a:srgbClr>
                  </a:outerShdw>
                </a:effectLst>
              </a:rPr>
              <a:t>: </a:t>
            </a:r>
            <a:r>
              <a:rPr lang="en-US" altLang="en-US" dirty="0" smtClean="0">
                <a:solidFill>
                  <a:schemeClr val="accent4">
                    <a:lumMod val="10000"/>
                  </a:schemeClr>
                </a:solidFill>
                <a:effectLst>
                  <a:outerShdw blurRad="38100" dist="38100" dir="2700000" algn="tl">
                    <a:srgbClr val="000000">
                      <a:alpha val="43137"/>
                    </a:srgbClr>
                  </a:outerShdw>
                </a:effectLst>
              </a:rPr>
              <a:t>Sewage</a:t>
            </a:r>
          </a:p>
          <a:p>
            <a:pPr marL="0" indent="0" eaLnBrk="1" hangingPunct="1">
              <a:buFontTx/>
              <a:buNone/>
              <a:defRPr/>
            </a:pPr>
            <a:r>
              <a:rPr lang="en-US" altLang="en-US" sz="3600" u="sng" dirty="0" smtClean="0">
                <a:solidFill>
                  <a:schemeClr val="accent4">
                    <a:lumMod val="10000"/>
                  </a:schemeClr>
                </a:solidFill>
                <a:effectLst>
                  <a:outerShdw blurRad="38100" dist="38100" dir="2700000" algn="tl">
                    <a:srgbClr val="000000">
                      <a:alpha val="43137"/>
                    </a:srgbClr>
                  </a:outerShdw>
                </a:effectLst>
              </a:rPr>
              <a:t>Annex V</a:t>
            </a:r>
            <a:r>
              <a:rPr lang="en-US" altLang="en-US" sz="3600" dirty="0" smtClean="0">
                <a:solidFill>
                  <a:schemeClr val="accent4">
                    <a:lumMod val="10000"/>
                  </a:schemeClr>
                </a:solidFill>
                <a:effectLst>
                  <a:outerShdw blurRad="38100" dist="38100" dir="2700000" algn="tl">
                    <a:srgbClr val="000000">
                      <a:alpha val="43137"/>
                    </a:srgbClr>
                  </a:outerShdw>
                </a:effectLst>
              </a:rPr>
              <a:t>: </a:t>
            </a:r>
            <a:r>
              <a:rPr lang="en-US" altLang="en-US" dirty="0" smtClean="0">
                <a:solidFill>
                  <a:schemeClr val="accent4">
                    <a:lumMod val="10000"/>
                  </a:schemeClr>
                </a:solidFill>
                <a:effectLst>
                  <a:outerShdw blurRad="38100" dist="38100" dir="2700000" algn="tl">
                    <a:srgbClr val="000000">
                      <a:alpha val="43137"/>
                    </a:srgbClr>
                  </a:outerShdw>
                </a:effectLst>
              </a:rPr>
              <a:t>Garbage</a:t>
            </a:r>
            <a:endParaRPr lang="en-US" altLang="en-US" sz="3600" dirty="0" smtClean="0">
              <a:solidFill>
                <a:schemeClr val="accent4">
                  <a:lumMod val="10000"/>
                </a:schemeClr>
              </a:solidFill>
              <a:effectLst>
                <a:outerShdw blurRad="38100" dist="38100" dir="2700000" algn="tl">
                  <a:srgbClr val="000000">
                    <a:alpha val="43137"/>
                  </a:srgbClr>
                </a:outerShdw>
              </a:effectLst>
            </a:endParaRPr>
          </a:p>
          <a:p>
            <a:pPr marL="0" indent="0" eaLnBrk="1" hangingPunct="1">
              <a:buFontTx/>
              <a:buNone/>
              <a:defRPr/>
            </a:pPr>
            <a:r>
              <a:rPr lang="en-US" altLang="en-US" sz="3600" u="sng" dirty="0" smtClean="0">
                <a:solidFill>
                  <a:schemeClr val="accent4">
                    <a:lumMod val="10000"/>
                  </a:schemeClr>
                </a:solidFill>
                <a:effectLst>
                  <a:outerShdw blurRad="38100" dist="38100" dir="2700000" algn="tl">
                    <a:srgbClr val="000000">
                      <a:alpha val="43137"/>
                    </a:srgbClr>
                  </a:outerShdw>
                </a:effectLst>
              </a:rPr>
              <a:t>Annex VI</a:t>
            </a:r>
            <a:r>
              <a:rPr lang="en-US" altLang="en-US" sz="3600" dirty="0" smtClean="0">
                <a:solidFill>
                  <a:schemeClr val="accent4">
                    <a:lumMod val="10000"/>
                  </a:schemeClr>
                </a:solidFill>
                <a:effectLst>
                  <a:outerShdw blurRad="38100" dist="38100" dir="2700000" algn="tl">
                    <a:srgbClr val="000000">
                      <a:alpha val="43137"/>
                    </a:srgbClr>
                  </a:outerShdw>
                </a:effectLst>
              </a:rPr>
              <a:t>: </a:t>
            </a:r>
            <a:r>
              <a:rPr lang="en-US" altLang="en-US" dirty="0" smtClean="0">
                <a:solidFill>
                  <a:schemeClr val="accent4">
                    <a:lumMod val="10000"/>
                  </a:schemeClr>
                </a:solidFill>
                <a:effectLst>
                  <a:outerShdw blurRad="38100" dist="38100" dir="2700000" algn="tl">
                    <a:srgbClr val="000000">
                      <a:alpha val="43137"/>
                    </a:srgbClr>
                  </a:outerShdw>
                </a:effectLst>
              </a:rPr>
              <a:t>Air Pollution</a:t>
            </a:r>
            <a:endParaRPr lang="en-US" altLang="en-US" dirty="0" smtClean="0">
              <a:effectLst>
                <a:outerShdw blurRad="38100" dist="38100" dir="2700000" algn="tl">
                  <a:srgbClr val="000000">
                    <a:alpha val="43137"/>
                  </a:srgbClr>
                </a:outerShdw>
              </a:effectLst>
            </a:endParaRPr>
          </a:p>
          <a:p>
            <a:pPr lvl="1" eaLnBrk="1" hangingPunct="1">
              <a:defRPr/>
            </a:pPr>
            <a:endParaRPr lang="en-US" altLang="en-US" sz="2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600"/>
            <a:ext cx="1387475" cy="47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92100"/>
            <a:ext cx="8229600" cy="927100"/>
          </a:xfrm>
        </p:spPr>
        <p:txBody>
          <a:bodyPr/>
          <a:lstStyle/>
          <a:p>
            <a:pPr eaLnBrk="1" hangingPunct="1">
              <a:defRPr/>
            </a:pPr>
            <a:r>
              <a:rPr lang="en-US" altLang="en-US" b="1" dirty="0" smtClean="0">
                <a:solidFill>
                  <a:schemeClr val="hlink"/>
                </a:solidFill>
              </a:rPr>
              <a:t>MARPOL – Annex I</a:t>
            </a:r>
            <a:endParaRPr lang="en-US" altLang="en-US" dirty="0" smtClean="0"/>
          </a:p>
        </p:txBody>
      </p:sp>
      <p:sp>
        <p:nvSpPr>
          <p:cNvPr id="134147" name="Rectangle 3"/>
          <p:cNvSpPr>
            <a:spLocks noGrp="1" noChangeArrowheads="1"/>
          </p:cNvSpPr>
          <p:nvPr>
            <p:ph type="body" idx="1"/>
          </p:nvPr>
        </p:nvSpPr>
        <p:spPr>
          <a:xfrm>
            <a:off x="457200" y="1219200"/>
            <a:ext cx="8382000" cy="5105400"/>
          </a:xfrm>
          <a:solidFill>
            <a:schemeClr val="bg1">
              <a:lumMod val="20000"/>
              <a:lumOff val="80000"/>
            </a:schemeClr>
          </a:solidFill>
          <a:ln w="19050">
            <a:miter lim="800000"/>
            <a:headEnd/>
            <a:tailEnd/>
          </a:ln>
        </p:spPr>
        <p:txBody>
          <a:bodyPr/>
          <a:lstStyle/>
          <a:p>
            <a:pPr marL="0" indent="0" eaLnBrk="1" hangingPunct="1">
              <a:buFontTx/>
              <a:buNone/>
              <a:defRPr/>
            </a:pPr>
            <a:r>
              <a:rPr lang="en-US" altLang="en-US" sz="3600" b="1" u="sng" dirty="0" smtClean="0">
                <a:solidFill>
                  <a:schemeClr val="accent4">
                    <a:lumMod val="10000"/>
                  </a:schemeClr>
                </a:solidFill>
                <a:effectLst>
                  <a:outerShdw blurRad="38100" dist="38100" dir="2700000" algn="tl">
                    <a:srgbClr val="000000">
                      <a:alpha val="43137"/>
                    </a:srgbClr>
                  </a:outerShdw>
                </a:effectLst>
              </a:rPr>
              <a:t>Annex I</a:t>
            </a:r>
            <a:r>
              <a:rPr lang="en-US" altLang="en-US" sz="3600" b="1" dirty="0" smtClean="0">
                <a:solidFill>
                  <a:schemeClr val="accent4">
                    <a:lumMod val="10000"/>
                  </a:schemeClr>
                </a:solidFill>
                <a:effectLst>
                  <a:outerShdw blurRad="38100" dist="38100" dir="2700000" algn="tl">
                    <a:srgbClr val="000000">
                      <a:alpha val="43137"/>
                    </a:srgbClr>
                  </a:outerShdw>
                </a:effectLst>
              </a:rPr>
              <a:t>:  </a:t>
            </a:r>
            <a:r>
              <a:rPr lang="en-US" altLang="en-US" b="1" dirty="0" smtClean="0">
                <a:solidFill>
                  <a:schemeClr val="accent4">
                    <a:lumMod val="10000"/>
                  </a:schemeClr>
                </a:solidFill>
                <a:effectLst>
                  <a:outerShdw blurRad="38100" dist="38100" dir="2700000" algn="tl">
                    <a:srgbClr val="000000">
                      <a:alpha val="43137"/>
                    </a:srgbClr>
                  </a:outerShdw>
                </a:effectLst>
              </a:rPr>
              <a:t>Oil Pollution</a:t>
            </a:r>
            <a:endParaRPr lang="en-US" altLang="en-US" sz="3600" b="1" dirty="0" smtClean="0">
              <a:solidFill>
                <a:schemeClr val="accent4">
                  <a:lumMod val="10000"/>
                </a:schemeClr>
              </a:solidFill>
              <a:effectLst>
                <a:outerShdw blurRad="38100" dist="38100" dir="2700000" algn="tl">
                  <a:srgbClr val="000000">
                    <a:alpha val="43137"/>
                  </a:srgbClr>
                </a:outerShdw>
              </a:effectLst>
            </a:endParaRPr>
          </a:p>
          <a:p>
            <a:pPr marL="0" indent="0" eaLnBrk="1" hangingPunct="1">
              <a:buFontTx/>
              <a:buNone/>
              <a:defRPr/>
            </a:pPr>
            <a:r>
              <a:rPr lang="en-US" altLang="en-US" sz="3600" dirty="0" smtClean="0">
                <a:solidFill>
                  <a:schemeClr val="accent4">
                    <a:lumMod val="10000"/>
                  </a:schemeClr>
                </a:solidFill>
                <a:effectLst>
                  <a:outerShdw blurRad="38100" dist="38100" dir="2700000" algn="tl">
                    <a:srgbClr val="000000">
                      <a:alpha val="43137"/>
                    </a:srgbClr>
                  </a:outerShdw>
                </a:effectLst>
              </a:rPr>
              <a:t>Covers anything to do with potential oil pollution in the water, such as:</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Bunkering          (On or off the vessel)</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Oily waste disposal</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Oily Water separator           failures</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Accidental spills in the water</a:t>
            </a:r>
          </a:p>
          <a:p>
            <a:pPr marL="0" indent="0" eaLnBrk="1" hangingPunct="1">
              <a:buFontTx/>
              <a:buNone/>
              <a:defRPr/>
            </a:pPr>
            <a:endParaRPr lang="en-US" altLang="en-US" dirty="0" smtClean="0">
              <a:effectLst>
                <a:outerShdw blurRad="38100" dist="38100" dir="2700000" algn="tl">
                  <a:srgbClr val="000000">
                    <a:alpha val="43137"/>
                  </a:srgbClr>
                </a:outerShdw>
              </a:effectLst>
            </a:endParaRPr>
          </a:p>
          <a:p>
            <a:pPr lvl="1" eaLnBrk="1" hangingPunct="1">
              <a:defRPr/>
            </a:pPr>
            <a:endParaRPr lang="en-US" altLang="en-US" sz="2400" dirty="0" smtClean="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32" y="121921"/>
            <a:ext cx="2953382" cy="163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200400"/>
            <a:ext cx="1387475" cy="47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95800"/>
            <a:ext cx="1387475" cy="47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5638800"/>
            <a:ext cx="1403350" cy="49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12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92100"/>
            <a:ext cx="8229600" cy="927100"/>
          </a:xfrm>
        </p:spPr>
        <p:txBody>
          <a:bodyPr/>
          <a:lstStyle/>
          <a:p>
            <a:pPr eaLnBrk="1" hangingPunct="1">
              <a:defRPr/>
            </a:pPr>
            <a:r>
              <a:rPr lang="en-US" altLang="en-US" sz="4000" b="1" dirty="0" smtClean="0">
                <a:solidFill>
                  <a:schemeClr val="hlink"/>
                </a:solidFill>
              </a:rPr>
              <a:t>MARPOL – Annex I- </a:t>
            </a:r>
            <a:r>
              <a:rPr lang="en-US" altLang="en-US" sz="3200" b="1" dirty="0" smtClean="0">
                <a:solidFill>
                  <a:schemeClr val="hlink"/>
                </a:solidFill>
              </a:rPr>
              <a:t>Compliance</a:t>
            </a:r>
            <a:endParaRPr lang="en-US" altLang="en-US" sz="3200" dirty="0" smtClean="0"/>
          </a:p>
        </p:txBody>
      </p:sp>
      <p:sp>
        <p:nvSpPr>
          <p:cNvPr id="134147" name="Rectangle 3"/>
          <p:cNvSpPr>
            <a:spLocks noGrp="1" noChangeArrowheads="1"/>
          </p:cNvSpPr>
          <p:nvPr>
            <p:ph type="body" idx="1"/>
          </p:nvPr>
        </p:nvSpPr>
        <p:spPr>
          <a:xfrm>
            <a:off x="457200" y="1219200"/>
            <a:ext cx="8229600" cy="5410200"/>
          </a:xfrm>
          <a:solidFill>
            <a:schemeClr val="bg1">
              <a:lumMod val="20000"/>
              <a:lumOff val="80000"/>
            </a:schemeClr>
          </a:solidFill>
          <a:ln w="19050">
            <a:miter lim="800000"/>
            <a:headEnd/>
            <a:tailEnd/>
          </a:ln>
        </p:spPr>
        <p:txBody>
          <a:bodyPr/>
          <a:lstStyle/>
          <a:p>
            <a:pPr marL="0" indent="0" eaLnBrk="1" hangingPunct="1">
              <a:buFontTx/>
              <a:buNone/>
              <a:defRPr/>
            </a:pPr>
            <a:r>
              <a:rPr lang="en-US" altLang="en-US" sz="3600" b="1" dirty="0" smtClean="0">
                <a:solidFill>
                  <a:schemeClr val="accent4">
                    <a:lumMod val="10000"/>
                  </a:schemeClr>
                </a:solidFill>
                <a:effectLst>
                  <a:outerShdw blurRad="38100" dist="38100" dir="2700000" algn="tl">
                    <a:srgbClr val="000000">
                      <a:alpha val="43137"/>
                    </a:srgbClr>
                  </a:outerShdw>
                </a:effectLst>
              </a:rPr>
              <a:t>The main ways an inspector can see if a vessel is following MARPOL procedures are:</a:t>
            </a:r>
            <a:endParaRPr lang="en-US" altLang="en-US" sz="3600" dirty="0" smtClean="0">
              <a:solidFill>
                <a:schemeClr val="accent4">
                  <a:lumMod val="10000"/>
                </a:schemeClr>
              </a:solidFill>
              <a:effectLst>
                <a:outerShdw blurRad="38100" dist="38100" dir="2700000" algn="tl">
                  <a:srgbClr val="000000">
                    <a:alpha val="43137"/>
                  </a:srgbClr>
                </a:outerShdw>
              </a:effectLst>
            </a:endParaRP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Inspect the Oil Record Book (ORB)</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Check that overboard discharge seals are used properly and in place in port</a:t>
            </a:r>
          </a:p>
          <a:p>
            <a:pPr eaLnBrk="1" hangingPunct="1">
              <a:defRPr/>
            </a:pPr>
            <a:r>
              <a:rPr lang="en-US" altLang="en-US" sz="3600" dirty="0" smtClean="0">
                <a:solidFill>
                  <a:schemeClr val="accent4">
                    <a:lumMod val="10000"/>
                  </a:schemeClr>
                </a:solidFill>
                <a:effectLst>
                  <a:outerShdw blurRad="38100" dist="38100" dir="2700000" algn="tl">
                    <a:srgbClr val="000000">
                      <a:alpha val="43137"/>
                    </a:srgbClr>
                  </a:outerShdw>
                </a:effectLst>
              </a:rPr>
              <a:t>Look for “magic pipes” that would pump oil pollution directly into the water</a:t>
            </a:r>
            <a:endParaRPr lang="en-US" altLang="en-US" dirty="0" smtClean="0">
              <a:effectLst>
                <a:outerShdw blurRad="38100" dist="38100" dir="2700000" algn="tl">
                  <a:srgbClr val="000000">
                    <a:alpha val="43137"/>
                  </a:srgbClr>
                </a:outerShdw>
              </a:effectLst>
            </a:endParaRPr>
          </a:p>
          <a:p>
            <a:pPr lvl="1" eaLnBrk="1" hangingPunct="1">
              <a:defRPr/>
            </a:pPr>
            <a:endParaRPr lang="en-US" altLang="en-US" sz="2400" dirty="0" smtClean="0"/>
          </a:p>
        </p:txBody>
      </p:sp>
    </p:spTree>
    <p:extLst>
      <p:ext uri="{BB962C8B-B14F-4D97-AF65-F5344CB8AC3E}">
        <p14:creationId xmlns:p14="http://schemas.microsoft.com/office/powerpoint/2010/main" val="417629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838200"/>
          </a:xfrm>
          <a:solidFill>
            <a:srgbClr val="FFFFCC"/>
          </a:solidFill>
        </p:spPr>
        <p:txBody>
          <a:bodyPr/>
          <a:lstStyle/>
          <a:p>
            <a:pPr lvl="1" eaLnBrk="1" hangingPunct="1">
              <a:defRPr/>
            </a:pPr>
            <a:r>
              <a:rPr lang="en-US" altLang="en-US" sz="3600" b="1" dirty="0" smtClean="0">
                <a:solidFill>
                  <a:schemeClr val="accent4">
                    <a:lumMod val="10000"/>
                  </a:schemeClr>
                </a:solidFill>
                <a:effectLst/>
              </a:rPr>
              <a:t>Oil Record Book  </a:t>
            </a:r>
            <a:r>
              <a:rPr lang="en-US" altLang="en-US" sz="3200" b="1" dirty="0">
                <a:solidFill>
                  <a:srgbClr val="C00000"/>
                </a:solidFill>
                <a:effectLst/>
              </a:rPr>
              <a:t>Red </a:t>
            </a:r>
            <a:r>
              <a:rPr lang="en-US" altLang="en-US" sz="3200" b="1" dirty="0" smtClean="0">
                <a:solidFill>
                  <a:srgbClr val="C00000"/>
                </a:solidFill>
                <a:effectLst/>
              </a:rPr>
              <a:t>Flags</a:t>
            </a:r>
            <a:endParaRPr lang="en-US" altLang="en-US" sz="3200" dirty="0" smtClean="0">
              <a:solidFill>
                <a:schemeClr val="accent2">
                  <a:lumMod val="60000"/>
                  <a:lumOff val="40000"/>
                </a:schemeClr>
              </a:solidFill>
            </a:endParaRPr>
          </a:p>
        </p:txBody>
      </p:sp>
      <p:sp>
        <p:nvSpPr>
          <p:cNvPr id="134147" name="Rectangle 3"/>
          <p:cNvSpPr>
            <a:spLocks noGrp="1" noChangeArrowheads="1"/>
          </p:cNvSpPr>
          <p:nvPr>
            <p:ph type="body" idx="1"/>
          </p:nvPr>
        </p:nvSpPr>
        <p:spPr>
          <a:xfrm>
            <a:off x="457200" y="1219200"/>
            <a:ext cx="8229600" cy="5257800"/>
          </a:xfrm>
          <a:solidFill>
            <a:schemeClr val="bg1">
              <a:lumMod val="20000"/>
              <a:lumOff val="80000"/>
            </a:schemeClr>
          </a:solidFill>
          <a:ln w="19050">
            <a:miter lim="800000"/>
            <a:headEnd/>
            <a:tailEnd/>
          </a:ln>
        </p:spPr>
        <p:txBody>
          <a:bodyPr/>
          <a:lstStyle/>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Incomplete or </a:t>
            </a:r>
            <a:r>
              <a:rPr lang="en-US" altLang="en-US" u="sng" dirty="0" smtClean="0">
                <a:solidFill>
                  <a:schemeClr val="accent4">
                    <a:lumMod val="10000"/>
                  </a:schemeClr>
                </a:solidFill>
                <a:effectLst>
                  <a:outerShdw blurRad="38100" dist="38100" dir="2700000" algn="tl">
                    <a:srgbClr val="000000">
                      <a:alpha val="43137"/>
                    </a:srgbClr>
                  </a:outerShdw>
                </a:effectLst>
              </a:rPr>
              <a:t>unsigned</a:t>
            </a:r>
            <a:r>
              <a:rPr lang="en-US" altLang="en-US" dirty="0" smtClean="0">
                <a:solidFill>
                  <a:schemeClr val="accent4">
                    <a:lumMod val="10000"/>
                  </a:schemeClr>
                </a:solidFill>
                <a:effectLst>
                  <a:outerShdw blurRad="38100" dist="38100" dir="2700000" algn="tl">
                    <a:srgbClr val="000000">
                      <a:alpha val="43137"/>
                    </a:srgbClr>
                  </a:outerShdw>
                </a:effectLst>
              </a:rPr>
              <a:t> entries</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Use of incorrect codes/ format/ units </a:t>
            </a:r>
          </a:p>
          <a:p>
            <a:pPr lvl="2" eaLnBrk="1" hangingPunct="1">
              <a:defRPr/>
            </a:pPr>
            <a:r>
              <a:rPr lang="en-US" altLang="en-US" sz="2800" dirty="0" smtClean="0">
                <a:solidFill>
                  <a:schemeClr val="accent4">
                    <a:lumMod val="10000"/>
                  </a:schemeClr>
                </a:solidFill>
                <a:effectLst>
                  <a:outerShdw blurRad="38100" dist="38100" dir="2700000" algn="tl">
                    <a:srgbClr val="000000">
                      <a:alpha val="43137"/>
                    </a:srgbClr>
                  </a:outerShdw>
                </a:effectLst>
              </a:rPr>
              <a:t>TDI uses </a:t>
            </a:r>
            <a:r>
              <a:rPr lang="en-US" altLang="en-US" sz="2800" b="1" u="sng" dirty="0" smtClean="0">
                <a:solidFill>
                  <a:schemeClr val="accent4">
                    <a:lumMod val="10000"/>
                  </a:schemeClr>
                </a:solidFill>
                <a:effectLst/>
              </a:rPr>
              <a:t>cubic meters </a:t>
            </a:r>
            <a:r>
              <a:rPr lang="en-US" altLang="en-US" sz="2800" dirty="0" smtClean="0">
                <a:solidFill>
                  <a:schemeClr val="accent4">
                    <a:lumMod val="10000"/>
                  </a:schemeClr>
                </a:solidFill>
                <a:effectLst>
                  <a:outerShdw blurRad="38100" dist="38100" dir="2700000" algn="tl">
                    <a:srgbClr val="000000">
                      <a:alpha val="43137"/>
                    </a:srgbClr>
                  </a:outerShdw>
                </a:effectLst>
              </a:rPr>
              <a:t>(m3) for all entries</a:t>
            </a:r>
          </a:p>
          <a:p>
            <a:pPr marL="914400" lvl="2" indent="0" eaLnBrk="1" hangingPunct="1">
              <a:buNone/>
              <a:defRPr/>
            </a:pPr>
            <a:endParaRPr lang="en-US" altLang="en-US" sz="2800"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Math doesn’t add up (Oil is ‘</a:t>
            </a:r>
            <a:r>
              <a:rPr lang="en-US" altLang="en-US" u="sng" dirty="0" smtClean="0">
                <a:solidFill>
                  <a:schemeClr val="accent4">
                    <a:lumMod val="10000"/>
                  </a:schemeClr>
                </a:solidFill>
                <a:effectLst>
                  <a:outerShdw blurRad="38100" dist="38100" dir="2700000" algn="tl">
                    <a:srgbClr val="000000">
                      <a:alpha val="43137"/>
                    </a:srgbClr>
                  </a:outerShdw>
                </a:effectLst>
              </a:rPr>
              <a:t>missing</a:t>
            </a:r>
            <a:r>
              <a:rPr lang="en-US" altLang="en-US" dirty="0" smtClean="0">
                <a:solidFill>
                  <a:schemeClr val="accent4">
                    <a:lumMod val="10000"/>
                  </a:schemeClr>
                </a:solidFill>
                <a:effectLst>
                  <a:outerShdw blurRad="38100" dist="38100" dir="2700000" algn="tl">
                    <a:srgbClr val="000000">
                      <a:alpha val="43137"/>
                    </a:srgbClr>
                  </a:outerShdw>
                </a:effectLst>
              </a:rPr>
              <a:t>’)</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dirty="0" smtClean="0">
                <a:solidFill>
                  <a:schemeClr val="accent4">
                    <a:lumMod val="10000"/>
                  </a:schemeClr>
                </a:solidFill>
                <a:effectLst>
                  <a:outerShdw blurRad="38100" dist="38100" dir="2700000" algn="tl">
                    <a:srgbClr val="000000">
                      <a:alpha val="43137"/>
                    </a:srgbClr>
                  </a:outerShdw>
                </a:effectLst>
              </a:rPr>
              <a:t>Sloppy entries,            </a:t>
            </a:r>
            <a:r>
              <a:rPr lang="en-US" altLang="en-US" u="sng" dirty="0" smtClean="0">
                <a:solidFill>
                  <a:schemeClr val="accent4">
                    <a:lumMod val="10000"/>
                  </a:schemeClr>
                </a:solidFill>
                <a:effectLst>
                  <a:outerShdw blurRad="38100" dist="38100" dir="2700000" algn="tl">
                    <a:srgbClr val="000000">
                      <a:alpha val="43137"/>
                    </a:srgbClr>
                  </a:outerShdw>
                </a:effectLst>
              </a:rPr>
              <a:t>white out</a:t>
            </a:r>
            <a:r>
              <a:rPr lang="en-US" altLang="en-US" dirty="0" smtClean="0">
                <a:solidFill>
                  <a:schemeClr val="accent4">
                    <a:lumMod val="10000"/>
                  </a:schemeClr>
                </a:solidFill>
                <a:effectLst>
                  <a:outerShdw blurRad="38100" dist="38100" dir="2700000" algn="tl">
                    <a:srgbClr val="000000">
                      <a:alpha val="43137"/>
                    </a:srgbClr>
                  </a:outerShdw>
                </a:effectLst>
              </a:rPr>
              <a:t>/ scratch outs</a:t>
            </a:r>
          </a:p>
          <a:p>
            <a:pPr marL="457200" lvl="1" indent="0" eaLnBrk="1" hangingPunct="1">
              <a:buNone/>
              <a:defRPr/>
            </a:pPr>
            <a:endParaRPr lang="en-US" altLang="en-US" dirty="0" smtClean="0">
              <a:solidFill>
                <a:schemeClr val="accent4">
                  <a:lumMod val="10000"/>
                </a:schemeClr>
              </a:solidFill>
              <a:effectLst>
                <a:outerShdw blurRad="38100" dist="38100" dir="2700000" algn="tl">
                  <a:srgbClr val="000000">
                    <a:alpha val="43137"/>
                  </a:srgbClr>
                </a:outerShdw>
              </a:effectLst>
            </a:endParaRPr>
          </a:p>
          <a:p>
            <a:pPr lvl="1" eaLnBrk="1" hangingPunct="1">
              <a:defRPr/>
            </a:pPr>
            <a:r>
              <a:rPr lang="en-US" altLang="en-US" u="sng" dirty="0" smtClean="0">
                <a:solidFill>
                  <a:schemeClr val="accent4">
                    <a:lumMod val="10000"/>
                  </a:schemeClr>
                </a:solidFill>
                <a:effectLst>
                  <a:outerShdw blurRad="38100" dist="38100" dir="2700000" algn="tl">
                    <a:srgbClr val="000000">
                      <a:alpha val="43137"/>
                    </a:srgbClr>
                  </a:outerShdw>
                </a:effectLst>
              </a:rPr>
              <a:t>BLANK LINES</a:t>
            </a:r>
          </a:p>
          <a:p>
            <a:pPr marL="457200" lvl="1" indent="0" eaLnBrk="1" hangingPunct="1">
              <a:buNone/>
              <a:defRPr/>
            </a:pPr>
            <a:endParaRPr lang="en-US" altLang="en-US" sz="24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752600"/>
            <a:ext cx="1403350" cy="49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200400"/>
            <a:ext cx="1403350" cy="49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810000"/>
            <a:ext cx="134645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5867400"/>
            <a:ext cx="134645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817" y="4875615"/>
            <a:ext cx="1117857" cy="38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Custom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2828FF"/>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6517</TotalTime>
  <Words>1839</Words>
  <Application>Microsoft Office PowerPoint</Application>
  <PresentationFormat>On-screen Show (4:3)</PresentationFormat>
  <Paragraphs>340</Paragraphs>
  <Slides>46</Slides>
  <Notes>35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Ocean</vt:lpstr>
      <vt:lpstr>OIL RECORD BOOK ENTRIES</vt:lpstr>
      <vt:lpstr>Instructors</vt:lpstr>
      <vt:lpstr>Goals of this training course:</vt:lpstr>
      <vt:lpstr>Where it starts: IMO</vt:lpstr>
      <vt:lpstr>IMO created MARPOL</vt:lpstr>
      <vt:lpstr>MARPOL – The Annexes</vt:lpstr>
      <vt:lpstr>MARPOL – Annex I</vt:lpstr>
      <vt:lpstr>MARPOL – Annex I- Compliance</vt:lpstr>
      <vt:lpstr>Oil Record Book  Red Flags</vt:lpstr>
      <vt:lpstr>ORB Red Flags could indicate…</vt:lpstr>
      <vt:lpstr>What this means to you</vt:lpstr>
      <vt:lpstr> Oil Record Book- Purpose</vt:lpstr>
      <vt:lpstr>Vanuatu Oil Record Book</vt:lpstr>
      <vt:lpstr>And you aren’t expected to. Keep the             ORB Cheat Sheet with your ORB as guidance.  It contains:</vt:lpstr>
      <vt:lpstr>Current copy on the TDI Forms page:</vt:lpstr>
      <vt:lpstr>ORB Codes Most common entries</vt:lpstr>
      <vt:lpstr>ORB Codes- </vt:lpstr>
      <vt:lpstr>H=Bunkering / FUEL OIL= 26.3</vt:lpstr>
      <vt:lpstr>H=Bunkering / Lube OIL= 26.4</vt:lpstr>
      <vt:lpstr>ORB Codes- </vt:lpstr>
      <vt:lpstr>ORB Codes- </vt:lpstr>
      <vt:lpstr>C 11=Oily Residues – to used oil tank</vt:lpstr>
      <vt:lpstr>C 11=Oily Residues – to used oil tank</vt:lpstr>
      <vt:lpstr>C 11=Oily Residues – Weekly Update</vt:lpstr>
      <vt:lpstr>C 12.1 =Oily Residues – Disposal</vt:lpstr>
      <vt:lpstr>ORB Codes- </vt:lpstr>
      <vt:lpstr>ORB Codes- </vt:lpstr>
      <vt:lpstr>ORB Codes- </vt:lpstr>
      <vt:lpstr>MARPOL Annex I Bottom Line –   No oily residue enters the ocean except after passing thru 15 ppm filtering equipment – OWS  No Possible Appearance of a pathway except thru OWS</vt:lpstr>
      <vt:lpstr>PowerPoint Presentation</vt:lpstr>
      <vt:lpstr>ORB Codes- </vt:lpstr>
      <vt:lpstr>ORB Codes- </vt:lpstr>
      <vt:lpstr>Special Entries Codes- </vt:lpstr>
      <vt:lpstr>Accidental or exceptional discharge of oil or oily waste</vt:lpstr>
      <vt:lpstr>ORB Codes- </vt:lpstr>
      <vt:lpstr>ORB Codes-</vt:lpstr>
      <vt:lpstr>I=DeBunkering / FUEL OIL</vt:lpstr>
      <vt:lpstr>MARPOL Annex I Pumping, Piping, Discharge arrangements for Oily Water</vt:lpstr>
      <vt:lpstr>Under no circumstances should there be a connection to and overboard discharge from an engine room bilge or sludge pump other than the standard discharge connection to the deck required by Marpol 19, and if such connection exists the fact should be assessed as high risk.  Marpol Reg 17.3 </vt:lpstr>
      <vt:lpstr>PowerPoint Presentation</vt:lpstr>
      <vt:lpstr>D= is always BILGE WATER</vt:lpstr>
      <vt:lpstr>PowerPoint Presentation</vt:lpstr>
      <vt:lpstr>PowerPoint Presentation</vt:lpstr>
      <vt:lpstr>Check the ORB Cheat Sheet</vt:lpstr>
      <vt:lpstr>Now to apply what  you’ve learned…</vt:lpstr>
      <vt:lpstr>Questions?</vt:lpstr>
    </vt:vector>
  </TitlesOfParts>
  <Company>Safe Seas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RECORD BOOK ENTRIES</dc:title>
  <dc:creator>Mike</dc:creator>
  <cp:lastModifiedBy>shannonsmith</cp:lastModifiedBy>
  <cp:revision>170</cp:revision>
  <cp:lastPrinted>2016-08-26T21:18:58Z</cp:lastPrinted>
  <dcterms:created xsi:type="dcterms:W3CDTF">2006-11-15T23:04:47Z</dcterms:created>
  <dcterms:modified xsi:type="dcterms:W3CDTF">2019-07-25T21:16:26Z</dcterms:modified>
</cp:coreProperties>
</file>